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33"/>
  </p:notesMasterIdLst>
  <p:handoutMasterIdLst>
    <p:handoutMasterId r:id="rId34"/>
  </p:handoutMasterIdLst>
  <p:sldIdLst>
    <p:sldId id="355" r:id="rId7"/>
    <p:sldId id="357" r:id="rId8"/>
    <p:sldId id="358" r:id="rId9"/>
    <p:sldId id="359" r:id="rId10"/>
    <p:sldId id="360" r:id="rId11"/>
    <p:sldId id="361" r:id="rId12"/>
    <p:sldId id="362" r:id="rId13"/>
    <p:sldId id="363" r:id="rId14"/>
    <p:sldId id="364" r:id="rId15"/>
    <p:sldId id="365" r:id="rId16"/>
    <p:sldId id="367" r:id="rId17"/>
    <p:sldId id="369" r:id="rId18"/>
    <p:sldId id="368" r:id="rId19"/>
    <p:sldId id="366" r:id="rId20"/>
    <p:sldId id="370" r:id="rId21"/>
    <p:sldId id="411" r:id="rId22"/>
    <p:sldId id="405" r:id="rId23"/>
    <p:sldId id="404" r:id="rId24"/>
    <p:sldId id="403" r:id="rId25"/>
    <p:sldId id="402" r:id="rId26"/>
    <p:sldId id="412" r:id="rId27"/>
    <p:sldId id="406" r:id="rId28"/>
    <p:sldId id="407" r:id="rId29"/>
    <p:sldId id="408" r:id="rId30"/>
    <p:sldId id="410" r:id="rId31"/>
    <p:sldId id="409" r:id="rId32"/>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BD"/>
    <a:srgbClr val="999999"/>
    <a:srgbClr val="98C6EA"/>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88272" autoAdjust="0"/>
  </p:normalViewPr>
  <p:slideViewPr>
    <p:cSldViewPr snapToGrid="0">
      <p:cViewPr varScale="1">
        <p:scale>
          <a:sx n="162" d="100"/>
          <a:sy n="162" d="100"/>
        </p:scale>
        <p:origin x="442" y="106"/>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C588CA-062D-490F-B652-9F3422AFC0C1}" type="doc">
      <dgm:prSet loTypeId="urn:microsoft.com/office/officeart/2005/8/layout/process2" loCatId="process" qsTypeId="urn:microsoft.com/office/officeart/2005/8/quickstyle/simple4" qsCatId="simple" csTypeId="urn:microsoft.com/office/officeart/2005/8/colors/colorful5" csCatId="colorful" phldr="1"/>
      <dgm:spPr/>
    </dgm:pt>
    <dgm:pt modelId="{688009B6-26F4-4EA3-A073-34C8A40BF573}">
      <dgm:prSet phldrT="[Text]"/>
      <dgm:spPr/>
      <dgm:t>
        <a:bodyPr/>
        <a:lstStyle/>
        <a:p>
          <a:r>
            <a:rPr lang="en-US" dirty="0"/>
            <a:t>Selection</a:t>
          </a:r>
        </a:p>
      </dgm:t>
    </dgm:pt>
    <dgm:pt modelId="{417F4C5A-8620-4D5E-B000-519E26E239C6}" type="parTrans" cxnId="{07A1FCBE-F68B-4F74-8719-ABE797FB6B40}">
      <dgm:prSet/>
      <dgm:spPr/>
      <dgm:t>
        <a:bodyPr/>
        <a:lstStyle/>
        <a:p>
          <a:endParaRPr lang="en-US"/>
        </a:p>
      </dgm:t>
    </dgm:pt>
    <dgm:pt modelId="{1C872EC3-F444-45B4-9841-A1D81CEC90A7}" type="sibTrans" cxnId="{07A1FCBE-F68B-4F74-8719-ABE797FB6B40}">
      <dgm:prSet/>
      <dgm:spPr/>
      <dgm:t>
        <a:bodyPr/>
        <a:lstStyle/>
        <a:p>
          <a:endParaRPr lang="en-US"/>
        </a:p>
      </dgm:t>
    </dgm:pt>
    <dgm:pt modelId="{FD0358B3-B735-486B-82E0-1DC4685D9626}">
      <dgm:prSet phldrT="[Text]"/>
      <dgm:spPr/>
      <dgm:t>
        <a:bodyPr/>
        <a:lstStyle/>
        <a:p>
          <a:r>
            <a:rPr lang="en-US" dirty="0"/>
            <a:t>Crossover</a:t>
          </a:r>
        </a:p>
      </dgm:t>
    </dgm:pt>
    <dgm:pt modelId="{FA0B4C85-8FAB-4ABB-88F6-E6FE106656CA}" type="parTrans" cxnId="{AD34D3AB-68AE-462A-BD4A-85FDECCC2636}">
      <dgm:prSet/>
      <dgm:spPr/>
      <dgm:t>
        <a:bodyPr/>
        <a:lstStyle/>
        <a:p>
          <a:endParaRPr lang="en-US"/>
        </a:p>
      </dgm:t>
    </dgm:pt>
    <dgm:pt modelId="{23DFF6F2-44D7-41C7-8A09-BFC136B5E75E}" type="sibTrans" cxnId="{AD34D3AB-68AE-462A-BD4A-85FDECCC2636}">
      <dgm:prSet/>
      <dgm:spPr/>
      <dgm:t>
        <a:bodyPr/>
        <a:lstStyle/>
        <a:p>
          <a:endParaRPr lang="en-US"/>
        </a:p>
      </dgm:t>
    </dgm:pt>
    <dgm:pt modelId="{C4CEDC32-88F5-4294-972F-245F7BC8F2AB}">
      <dgm:prSet phldrT="[Text]"/>
      <dgm:spPr/>
      <dgm:t>
        <a:bodyPr/>
        <a:lstStyle/>
        <a:p>
          <a:r>
            <a:rPr lang="en-US" dirty="0"/>
            <a:t>Mutation</a:t>
          </a:r>
        </a:p>
      </dgm:t>
    </dgm:pt>
    <dgm:pt modelId="{E7E0F2C3-6A9A-46B1-924C-F5303ED4645E}" type="parTrans" cxnId="{D1C8484D-BF35-43E4-BF5C-6EE48FE0FFE4}">
      <dgm:prSet/>
      <dgm:spPr/>
      <dgm:t>
        <a:bodyPr/>
        <a:lstStyle/>
        <a:p>
          <a:endParaRPr lang="en-US"/>
        </a:p>
      </dgm:t>
    </dgm:pt>
    <dgm:pt modelId="{F004B8B2-5E2D-4060-9B45-C977562C844C}" type="sibTrans" cxnId="{D1C8484D-BF35-43E4-BF5C-6EE48FE0FFE4}">
      <dgm:prSet/>
      <dgm:spPr/>
      <dgm:t>
        <a:bodyPr/>
        <a:lstStyle/>
        <a:p>
          <a:endParaRPr lang="en-US"/>
        </a:p>
      </dgm:t>
    </dgm:pt>
    <dgm:pt modelId="{BF0C8911-C27D-46C3-9A40-489ED611881E}" type="pres">
      <dgm:prSet presAssocID="{2CC588CA-062D-490F-B652-9F3422AFC0C1}" presName="linearFlow" presStyleCnt="0">
        <dgm:presLayoutVars>
          <dgm:resizeHandles val="exact"/>
        </dgm:presLayoutVars>
      </dgm:prSet>
      <dgm:spPr/>
    </dgm:pt>
    <dgm:pt modelId="{A2135436-F327-4C37-8C8A-4860ED6F2DF2}" type="pres">
      <dgm:prSet presAssocID="{688009B6-26F4-4EA3-A073-34C8A40BF573}" presName="node" presStyleLbl="node1" presStyleIdx="0" presStyleCnt="3">
        <dgm:presLayoutVars>
          <dgm:bulletEnabled val="1"/>
        </dgm:presLayoutVars>
      </dgm:prSet>
      <dgm:spPr/>
    </dgm:pt>
    <dgm:pt modelId="{32ED975C-1F6E-4FBF-BEE1-B33E9BC69767}" type="pres">
      <dgm:prSet presAssocID="{1C872EC3-F444-45B4-9841-A1D81CEC90A7}" presName="sibTrans" presStyleLbl="sibTrans2D1" presStyleIdx="0" presStyleCnt="2"/>
      <dgm:spPr/>
    </dgm:pt>
    <dgm:pt modelId="{35820775-C400-4AE2-A764-357115228D3D}" type="pres">
      <dgm:prSet presAssocID="{1C872EC3-F444-45B4-9841-A1D81CEC90A7}" presName="connectorText" presStyleLbl="sibTrans2D1" presStyleIdx="0" presStyleCnt="2"/>
      <dgm:spPr/>
    </dgm:pt>
    <dgm:pt modelId="{D5D9F059-F10E-4B3E-91DA-EE0A6181FC65}" type="pres">
      <dgm:prSet presAssocID="{FD0358B3-B735-486B-82E0-1DC4685D9626}" presName="node" presStyleLbl="node1" presStyleIdx="1" presStyleCnt="3">
        <dgm:presLayoutVars>
          <dgm:bulletEnabled val="1"/>
        </dgm:presLayoutVars>
      </dgm:prSet>
      <dgm:spPr/>
    </dgm:pt>
    <dgm:pt modelId="{7C06BE42-F206-4685-884A-DEC533C74CBA}" type="pres">
      <dgm:prSet presAssocID="{23DFF6F2-44D7-41C7-8A09-BFC136B5E75E}" presName="sibTrans" presStyleLbl="sibTrans2D1" presStyleIdx="1" presStyleCnt="2"/>
      <dgm:spPr/>
    </dgm:pt>
    <dgm:pt modelId="{32FDA37A-A18E-4B64-BF00-132D59CF9933}" type="pres">
      <dgm:prSet presAssocID="{23DFF6F2-44D7-41C7-8A09-BFC136B5E75E}" presName="connectorText" presStyleLbl="sibTrans2D1" presStyleIdx="1" presStyleCnt="2"/>
      <dgm:spPr/>
    </dgm:pt>
    <dgm:pt modelId="{A33C77E6-74E4-44E4-B642-420C496FE601}" type="pres">
      <dgm:prSet presAssocID="{C4CEDC32-88F5-4294-972F-245F7BC8F2AB}" presName="node" presStyleLbl="node1" presStyleIdx="2" presStyleCnt="3">
        <dgm:presLayoutVars>
          <dgm:bulletEnabled val="1"/>
        </dgm:presLayoutVars>
      </dgm:prSet>
      <dgm:spPr/>
    </dgm:pt>
  </dgm:ptLst>
  <dgm:cxnLst>
    <dgm:cxn modelId="{79D27B26-FF4A-45BE-9239-3BB677751D02}" type="presOf" srcId="{23DFF6F2-44D7-41C7-8A09-BFC136B5E75E}" destId="{32FDA37A-A18E-4B64-BF00-132D59CF9933}" srcOrd="1" destOrd="0" presId="urn:microsoft.com/office/officeart/2005/8/layout/process2"/>
    <dgm:cxn modelId="{1998BC60-3187-4237-9CD8-54BBB0A2C668}" type="presOf" srcId="{1C872EC3-F444-45B4-9841-A1D81CEC90A7}" destId="{32ED975C-1F6E-4FBF-BEE1-B33E9BC69767}" srcOrd="0" destOrd="0" presId="urn:microsoft.com/office/officeart/2005/8/layout/process2"/>
    <dgm:cxn modelId="{D1C8484D-BF35-43E4-BF5C-6EE48FE0FFE4}" srcId="{2CC588CA-062D-490F-B652-9F3422AFC0C1}" destId="{C4CEDC32-88F5-4294-972F-245F7BC8F2AB}" srcOrd="2" destOrd="0" parTransId="{E7E0F2C3-6A9A-46B1-924C-F5303ED4645E}" sibTransId="{F004B8B2-5E2D-4060-9B45-C977562C844C}"/>
    <dgm:cxn modelId="{363F997B-D3B2-4AC0-9B05-4DEAFBDC2A43}" type="presOf" srcId="{FD0358B3-B735-486B-82E0-1DC4685D9626}" destId="{D5D9F059-F10E-4B3E-91DA-EE0A6181FC65}" srcOrd="0" destOrd="0" presId="urn:microsoft.com/office/officeart/2005/8/layout/process2"/>
    <dgm:cxn modelId="{B3A7F988-43DF-4688-A53E-26A2721E2690}" type="presOf" srcId="{688009B6-26F4-4EA3-A073-34C8A40BF573}" destId="{A2135436-F327-4C37-8C8A-4860ED6F2DF2}" srcOrd="0" destOrd="0" presId="urn:microsoft.com/office/officeart/2005/8/layout/process2"/>
    <dgm:cxn modelId="{E05EB59B-607E-49DA-B5F0-7B8E8FD155F5}" type="presOf" srcId="{2CC588CA-062D-490F-B652-9F3422AFC0C1}" destId="{BF0C8911-C27D-46C3-9A40-489ED611881E}" srcOrd="0" destOrd="0" presId="urn:microsoft.com/office/officeart/2005/8/layout/process2"/>
    <dgm:cxn modelId="{AD34D3AB-68AE-462A-BD4A-85FDECCC2636}" srcId="{2CC588CA-062D-490F-B652-9F3422AFC0C1}" destId="{FD0358B3-B735-486B-82E0-1DC4685D9626}" srcOrd="1" destOrd="0" parTransId="{FA0B4C85-8FAB-4ABB-88F6-E6FE106656CA}" sibTransId="{23DFF6F2-44D7-41C7-8A09-BFC136B5E75E}"/>
    <dgm:cxn modelId="{07A1FCBE-F68B-4F74-8719-ABE797FB6B40}" srcId="{2CC588CA-062D-490F-B652-9F3422AFC0C1}" destId="{688009B6-26F4-4EA3-A073-34C8A40BF573}" srcOrd="0" destOrd="0" parTransId="{417F4C5A-8620-4D5E-B000-519E26E239C6}" sibTransId="{1C872EC3-F444-45B4-9841-A1D81CEC90A7}"/>
    <dgm:cxn modelId="{1A67E8CA-C213-4CDB-98B2-C5A1A96815BB}" type="presOf" srcId="{1C872EC3-F444-45B4-9841-A1D81CEC90A7}" destId="{35820775-C400-4AE2-A764-357115228D3D}" srcOrd="1" destOrd="0" presId="urn:microsoft.com/office/officeart/2005/8/layout/process2"/>
    <dgm:cxn modelId="{11E220D9-44BA-4ED2-8AB0-E7F6B3B700BA}" type="presOf" srcId="{23DFF6F2-44D7-41C7-8A09-BFC136B5E75E}" destId="{7C06BE42-F206-4685-884A-DEC533C74CBA}" srcOrd="0" destOrd="0" presId="urn:microsoft.com/office/officeart/2005/8/layout/process2"/>
    <dgm:cxn modelId="{D55284E7-5DB4-45E7-8C88-A293F85A133C}" type="presOf" srcId="{C4CEDC32-88F5-4294-972F-245F7BC8F2AB}" destId="{A33C77E6-74E4-44E4-B642-420C496FE601}" srcOrd="0" destOrd="0" presId="urn:microsoft.com/office/officeart/2005/8/layout/process2"/>
    <dgm:cxn modelId="{6E9DAE93-192B-4BB7-A038-90CCE620D8F6}" type="presParOf" srcId="{BF0C8911-C27D-46C3-9A40-489ED611881E}" destId="{A2135436-F327-4C37-8C8A-4860ED6F2DF2}" srcOrd="0" destOrd="0" presId="urn:microsoft.com/office/officeart/2005/8/layout/process2"/>
    <dgm:cxn modelId="{9DCD3B0F-68AB-4346-8884-EB9EF952B7C8}" type="presParOf" srcId="{BF0C8911-C27D-46C3-9A40-489ED611881E}" destId="{32ED975C-1F6E-4FBF-BEE1-B33E9BC69767}" srcOrd="1" destOrd="0" presId="urn:microsoft.com/office/officeart/2005/8/layout/process2"/>
    <dgm:cxn modelId="{E2A9E57C-8DF7-4ECB-B3B0-8317A19BF663}" type="presParOf" srcId="{32ED975C-1F6E-4FBF-BEE1-B33E9BC69767}" destId="{35820775-C400-4AE2-A764-357115228D3D}" srcOrd="0" destOrd="0" presId="urn:microsoft.com/office/officeart/2005/8/layout/process2"/>
    <dgm:cxn modelId="{7C4481C7-D07D-4AF9-82A2-326AEFC61C1C}" type="presParOf" srcId="{BF0C8911-C27D-46C3-9A40-489ED611881E}" destId="{D5D9F059-F10E-4B3E-91DA-EE0A6181FC65}" srcOrd="2" destOrd="0" presId="urn:microsoft.com/office/officeart/2005/8/layout/process2"/>
    <dgm:cxn modelId="{0CF5F213-B6C8-4996-AF65-6C596F5CD6AE}" type="presParOf" srcId="{BF0C8911-C27D-46C3-9A40-489ED611881E}" destId="{7C06BE42-F206-4685-884A-DEC533C74CBA}" srcOrd="3" destOrd="0" presId="urn:microsoft.com/office/officeart/2005/8/layout/process2"/>
    <dgm:cxn modelId="{6F727209-70D2-4082-BCEF-697050C93406}" type="presParOf" srcId="{7C06BE42-F206-4685-884A-DEC533C74CBA}" destId="{32FDA37A-A18E-4B64-BF00-132D59CF9933}" srcOrd="0" destOrd="0" presId="urn:microsoft.com/office/officeart/2005/8/layout/process2"/>
    <dgm:cxn modelId="{7E431957-C9E9-4F0D-B838-7A5315B26D3D}" type="presParOf" srcId="{BF0C8911-C27D-46C3-9A40-489ED611881E}" destId="{A33C77E6-74E4-44E4-B642-420C496FE601}"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35436-F327-4C37-8C8A-4860ED6F2DF2}">
      <dsp:nvSpPr>
        <dsp:cNvPr id="0" name=""/>
        <dsp:cNvSpPr/>
      </dsp:nvSpPr>
      <dsp:spPr>
        <a:xfrm>
          <a:off x="1710655" y="0"/>
          <a:ext cx="1333569" cy="74087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Selection</a:t>
          </a:r>
        </a:p>
      </dsp:txBody>
      <dsp:txXfrm>
        <a:off x="1732354" y="21699"/>
        <a:ext cx="1290171" cy="697473"/>
      </dsp:txXfrm>
    </dsp:sp>
    <dsp:sp modelId="{32ED975C-1F6E-4FBF-BEE1-B33E9BC69767}">
      <dsp:nvSpPr>
        <dsp:cNvPr id="0" name=""/>
        <dsp:cNvSpPr/>
      </dsp:nvSpPr>
      <dsp:spPr>
        <a:xfrm rot="5400000">
          <a:off x="2238526" y="759393"/>
          <a:ext cx="277826" cy="333392"/>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277421" y="787176"/>
        <a:ext cx="200036" cy="194478"/>
      </dsp:txXfrm>
    </dsp:sp>
    <dsp:sp modelId="{D5D9F059-F10E-4B3E-91DA-EE0A6181FC65}">
      <dsp:nvSpPr>
        <dsp:cNvPr id="0" name=""/>
        <dsp:cNvSpPr/>
      </dsp:nvSpPr>
      <dsp:spPr>
        <a:xfrm>
          <a:off x="1710655" y="1111307"/>
          <a:ext cx="1333569" cy="740871"/>
        </a:xfrm>
        <a:prstGeom prst="roundRect">
          <a:avLst>
            <a:gd name="adj" fmla="val 10000"/>
          </a:avLst>
        </a:prstGeom>
        <a:gradFill rotWithShape="0">
          <a:gsLst>
            <a:gs pos="0">
              <a:schemeClr val="accent5">
                <a:hueOff val="-1168362"/>
                <a:satOff val="-11246"/>
                <a:lumOff val="8628"/>
                <a:alphaOff val="0"/>
                <a:shade val="51000"/>
                <a:satMod val="130000"/>
              </a:schemeClr>
            </a:gs>
            <a:gs pos="80000">
              <a:schemeClr val="accent5">
                <a:hueOff val="-1168362"/>
                <a:satOff val="-11246"/>
                <a:lumOff val="8628"/>
                <a:alphaOff val="0"/>
                <a:shade val="93000"/>
                <a:satMod val="130000"/>
              </a:schemeClr>
            </a:gs>
            <a:gs pos="100000">
              <a:schemeClr val="accent5">
                <a:hueOff val="-1168362"/>
                <a:satOff val="-11246"/>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Crossover</a:t>
          </a:r>
        </a:p>
      </dsp:txBody>
      <dsp:txXfrm>
        <a:off x="1732354" y="1133006"/>
        <a:ext cx="1290171" cy="697473"/>
      </dsp:txXfrm>
    </dsp:sp>
    <dsp:sp modelId="{7C06BE42-F206-4685-884A-DEC533C74CBA}">
      <dsp:nvSpPr>
        <dsp:cNvPr id="0" name=""/>
        <dsp:cNvSpPr/>
      </dsp:nvSpPr>
      <dsp:spPr>
        <a:xfrm rot="5400000">
          <a:off x="2238526" y="1870701"/>
          <a:ext cx="277826" cy="333392"/>
        </a:xfrm>
        <a:prstGeom prst="rightArrow">
          <a:avLst>
            <a:gd name="adj1" fmla="val 60000"/>
            <a:gd name="adj2" fmla="val 50000"/>
          </a:avLst>
        </a:prstGeom>
        <a:gradFill rotWithShape="0">
          <a:gsLst>
            <a:gs pos="0">
              <a:schemeClr val="accent5">
                <a:hueOff val="-2336724"/>
                <a:satOff val="-22491"/>
                <a:lumOff val="17255"/>
                <a:alphaOff val="0"/>
                <a:shade val="51000"/>
                <a:satMod val="130000"/>
              </a:schemeClr>
            </a:gs>
            <a:gs pos="80000">
              <a:schemeClr val="accent5">
                <a:hueOff val="-2336724"/>
                <a:satOff val="-22491"/>
                <a:lumOff val="17255"/>
                <a:alphaOff val="0"/>
                <a:shade val="93000"/>
                <a:satMod val="130000"/>
              </a:schemeClr>
            </a:gs>
            <a:gs pos="100000">
              <a:schemeClr val="accent5">
                <a:hueOff val="-2336724"/>
                <a:satOff val="-22491"/>
                <a:lumOff val="1725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277421" y="1898484"/>
        <a:ext cx="200036" cy="194478"/>
      </dsp:txXfrm>
    </dsp:sp>
    <dsp:sp modelId="{A33C77E6-74E4-44E4-B642-420C496FE601}">
      <dsp:nvSpPr>
        <dsp:cNvPr id="0" name=""/>
        <dsp:cNvSpPr/>
      </dsp:nvSpPr>
      <dsp:spPr>
        <a:xfrm>
          <a:off x="1710655" y="2222615"/>
          <a:ext cx="1333569" cy="740871"/>
        </a:xfrm>
        <a:prstGeom prst="roundRect">
          <a:avLst>
            <a:gd name="adj" fmla="val 10000"/>
          </a:avLst>
        </a:prstGeom>
        <a:gradFill rotWithShape="0">
          <a:gsLst>
            <a:gs pos="0">
              <a:schemeClr val="accent5">
                <a:hueOff val="-2336724"/>
                <a:satOff val="-22491"/>
                <a:lumOff val="17255"/>
                <a:alphaOff val="0"/>
                <a:shade val="51000"/>
                <a:satMod val="130000"/>
              </a:schemeClr>
            </a:gs>
            <a:gs pos="80000">
              <a:schemeClr val="accent5">
                <a:hueOff val="-2336724"/>
                <a:satOff val="-22491"/>
                <a:lumOff val="17255"/>
                <a:alphaOff val="0"/>
                <a:shade val="93000"/>
                <a:satMod val="130000"/>
              </a:schemeClr>
            </a:gs>
            <a:gs pos="100000">
              <a:schemeClr val="accent5">
                <a:hueOff val="-2336724"/>
                <a:satOff val="-22491"/>
                <a:lumOff val="1725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Mutation</a:t>
          </a:r>
        </a:p>
      </dsp:txBody>
      <dsp:txXfrm>
        <a:off x="1732354" y="2244314"/>
        <a:ext cx="1290171" cy="6974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29/11/2021</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0"/>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1"/>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2"/>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3"/>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48.205"/>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3"/>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5"/>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6"/>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7"/>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4:31.028"/>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5"/>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7"/>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8"/>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3:17.269"/>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46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01.080"/>
    </inkml:context>
    <inkml:brush xml:id="br0">
      <inkml:brushProperty name="width" value="0.05" units="cm"/>
      <inkml:brushProperty name="height" value="0.05" units="cm"/>
      <inkml:brushProperty name="color" value="#FFFFFF"/>
    </inkml:brush>
  </inkml:definitions>
  <inkml:trace contextRef="#ctx0" brushRef="#br0">1 37 24575,'19'50'0,"-3"0"0,17 86 0,-23-94 0,-2-16 0,-8-26 0,0 0 0,0 0 0,0 0 0,0 0 0,0 0 0,0 0 0,0 1 0,0-1 0,0 0 0,0 0 0,0 0 0,0 0 0,0 0 0,0 0 0,0 0 0,0 1 0,0-1 0,0 0 0,0 0 0,0 0 0,0 0 0,0 0 0,1 0 0,-1 0 0,0 0 0,0 0 0,0 1 0,0-1 0,0 0 0,0 0 0,0 0 0,1 0 0,-1 0 0,0 0 0,0 0 0,0 0 0,0 0 0,0 0 0,0 0 0,1 0 0,-1 0 0,0 0 0,0 0 0,0 0 0,0 0 0,0 0 0,0 0 0,1 0 0,-1 0 0,0 0 0,0 0 0,0-1 0,0 1 0,0 0 0,0 0 0,0 0 0,0 0 0,1 0 0,-1 0 0,0 0 0,0 0 0,0-1 0,5-37 0,-4-16 0,-2 29 0,5-43 0,-4 67 0,0 1 0,0-1 0,0 1 0,0-1 0,0 1 0,0-1 0,0 1 0,0-1 0,0 1 0,0-1 0,0 1 0,0-1 0,0 1 0,1-1 0,-1 1 0,0-1 0,0 1 0,0-1 0,1 1 0,-1 0 0,0-1 0,1 1 0,-1-1 0,0 1 0,1 0 0,-1-1 0,0 1 0,1 0 0,-1-1 0,1 1 0,-1 0 0,1 0 0,-1 0 0,1-1 0,-1 1 0,1 0 0,11 17 0,-3 9 0,-2-1 0,7 40 0,-7-30 0,-3-24 0,-2-24 0,-3-48 0,1 29 0,5-7 0,-4 39 0,-1-1 0,0 1 0,0 0 0,0-1 0,0 1 0,0-1 0,0 1 0,0 0 0,1-1 0,-1 1 0,0 0 0,0-1 0,0 1 0,1 0 0,-1 0 0,0-1 0,0 1 0,1 0 0,-1-1 0,0 1 0,1 0 0,-1 0 0,0 0 0,1-1 0,-1 1 0,0 0 0,1 0 0,-1 0 0,1 0 0,-1 0 0,0 0 0,1 0 0,-1 0 0,1 0 0,-1 0 0,0 0 0,1 0 0,-1 0 0,0 0 0,1 0 0,-1 0 0,1 0 0,-1 0 0,0 1 0,1-1 0,-1 0 0,0 0 0,1 0 0,-1 1 0,0-1 0,1 0 0,-1 0 0,0 1 0,1-1 0,13 20 0,20 49 0,-30-65 0,-3-10 0,-4-20 0,0 1 0,-2-1 0,-13-42 0,9 37 0,-8-50 0,22 95 0,0-1 0,2 1 0,8 13 0,-11-19 0,2-2 0,-7-18 0,0 10 0,1 0 0,-1 0 0,1 0 0,0-1 0,0 1 0,0 0 0,0 0 0,0 0 0,0 0 0,1 0 0,-1 0 0,2-2 0,-2 4 0,0 0 0,0 0 0,1 0 0,-1 0 0,0 0 0,0 0 0,1 0 0,-1 0 0,0 0 0,0 0 0,1 0 0,-1 0 0,0 0 0,1 0 0,-1 0 0,0 0 0,0 0 0,1 1 0,-1-1 0,0 0 0,0 0 0,0 0 0,1 0 0,-1 1 0,0-1 0,0 0 0,0 0 0,1 0 0,-1 1 0,0-1 0,0 0 0,0 0 0,0 1 0,0-1 0,0 0 0,1 1 0,5 10 0,-1 1 0,0-1 0,-1 1 0,0 1 0,3 12 0,10 29 0,-43-115 0,22 52 0,6 19 0,3 1 0,-5-15 0,-6-21 0,2 8 0,12 34 0,-7-14 0,1-1 0,-1 0 0,1 1 0,0-1 0,0 0 0,0 0 0,0 0 0,1 0 0,-1 0 0,0 0 0,5 2 0,18 15 0,-8 3-1365,-2 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1.246"/>
    </inkml:context>
    <inkml:brush xml:id="br0">
      <inkml:brushProperty name="width" value="0.05" units="cm"/>
      <inkml:brushProperty name="height" value="0.05" units="cm"/>
      <inkml:brushProperty name="color" value="#FFFFFF"/>
    </inkml:brush>
  </inkml:definitions>
  <inkml:trace contextRef="#ctx0" brushRef="#br0">1045 188 24575,'-13'1'0,"0"0"0,1 1 0,0 0 0,-1 1 0,-14 6 0,-11 2 0,-362 72 0,336-72 0,63-11 0,-1 0 0,1 1 0,0-1 0,-1 0 0,1 0 0,-1 0 0,1 0 0,-1 0 0,1-1 0,0 1 0,-1 0 0,1-1 0,-1 1 0,1-1 0,0 1 0,-2-1 0,3 0 0,0 1 0,0-1 0,0 1 0,0-1 0,0 1 0,0-1 0,0 1 0,0-1 0,0 1 0,0-1 0,0 1 0,0 0 0,0-1 0,0 1 0,0-1 0,1 1 0,-1-1 0,0 1 0,0-1 0,0 1 0,1 0 0,-1-1 0,0 1 0,1 0 0,-1-1 0,0 1 0,1 0 0,-1-1 0,1 1 0,36-28 0,-17 16 12,1 1 0,0 0 0,24-7 0,5 4-5648,5 3 4518,-50 11 1118,-13 5 0,-24 7 0,20-8 0,5 2 4352,24-6-2327,24-5-1696,-27 4-329,-23 5 0,-28 8 0,12-6 0,12-2 0,0-1 0,1 0 0,-1 0 0,0-2 0,0 0 0,-21 0 0,31-3 0,8-2 0,21-7 0,1 0 0,40-9 0,-59 19 0,-15 6 0,-29 11 0,12-4 0,23-12 0,1 0 0,0 0 0,-1 0 0,1 0 0,0 0 0,-1 0 0,1 0 0,0 0 0,0 0 0,-1 0 0,1 0 0,0 1 0,-1-1 0,1 0 0,0 0 0,0 0 0,-1 1 0,1-1 0,0 0 0,0 0 0,0 0 0,-1 1 0,1-1 0,0 0 0,0 1 0,0-1 0,0 0 0,0 0 0,-1 1 0,1-1 0,0 0 0,0 1 0,0-1 0,0 0 0,0 1 0,0-1 0,0 0 0,0 1 0,0-1 0,0 0 0,0 0 0,0 1 0,0-1 0,1 0 0,-1 1 0,0-1 0,0 0 0,0 1 0,0-1 0,0 0 0,1 0 0,-1 1 0,23 7 0,30-2 0,-20-4 0,-23 1 0,-12 0 0,-18 5 0,-111 18 0,19-3 0,170-21 0,-38 2 0,-19-4 0,-1 1 0,0-1 0,0 0 0,0 0 0,0 0 0,1 0 0,-1 1 0,0-1 0,0 0 0,0 0 0,0 0 0,0 1 0,0-1 0,0 0 0,0 0 0,1 1 0,-1-1 0,0 0 0,0 0 0,0 0 0,0 1 0,0-1 0,0 0 0,0 0 0,0 1 0,-1-1 0,1 0 0,0 0 0,0 1 0,0-1 0,0 0 0,0 0 0,0 0 0,0 1 0,0-1 0,-1 0 0,1 0 0,0 0 0,0 1 0,-32 22 0,29-22 0,0 1 0,1 0 0,-1-1 0,0 1 0,0 0 0,1 1 0,-1-1 0,1 0 0,-4 5 0,7-6 0,0 0 0,0 0 0,0 0 0,0 0 0,0 0 0,1 0 0,-1 0 0,0-1 0,0 1 0,1-1 0,-1 1 0,0-1 0,1 1 0,-1-1 0,0 0 0,1 1 0,-1-1 0,1 0 0,-1 0 0,1 0 0,-1 0 0,2-1 0,12 1 0,-24-2 0,1-1 0,18-2 0,21-2 0,-30 6 0,42-7 0,10-4 0,-51 11 0,-8 2 0,-33 5 0,-57 6 0,95-12-33,0 0-1,0 1 0,0-1 1,0 0-1,0 0 0,0 0 0,0 0 1,0 0-1,0 0 0,0-1 1,0 1-1,0 0 0,0 0 1,0-1-1,0 1 0,0-1 1,0 1-1,-1-1 0,13-9-1390,32-7-808,-42 16 2223,24-4 9,-11 6 0,-13-1 27,-1-1 0,1 1 0,-1 0 0,1-1 0,-1 1 0,0 0 1,1-1-1,-1 1 0,0-1 0,1 1 0,-1-1 0,0 1 0,0 0 0,0-1 1,1 1-1,-1-1 0,0 1 0,0-1 0,0 1 0,0-1 0,0 1 1,0-1-1,0 0 0,0 1 0,0-1 0,0 1 0,0-1 0,0 1 0,0-2 1,-14-7 1593,-24 0-881,-129-2-6394,132 5 5654,35 6 0,0 0 0,0 0 0,0 0 0,-1 0 0,1 0 0,0 0 0,0 0 0,0 0 0,-1 0 0,1 0 0,0 0 0,0 0 0,0-1 0,0 1 0,-1 0 0,1 0 0,0 0 0,0 0 0,0 0 0,0 0 0,-1-1 0,1 1 0,0 0 0,0 0 0,0 0 0,0 0 0,0-1 0,0 1 0,0 0 0,0 0 0,0 0 0,-1 0 0,1-1 0,0 1 0,0 0 0,0 0 0,0 0 0,0-1 0,0 1 0,0 0 0,0 0 0,0-1 0,0 1 0,1 0 0,-1 0 0,0 0 0,0 0 0,0-1 0,0 1 0,0 0 0,0 0 0,0 0 0,0 0 0,1-1 0,14-8 0,22-5 0,-36 14 0,13-4 621,19-6 3089,-31 8-1984,-21 5-999,-40 10-727,53-14 0,18-5 0,13-6 0,-21 7 0,-13 2 0,-19 3 0,1 2 0,0 0 0,-32 7 0,47-7 0,9-2-170,8-1-296,18-6-1075,86-29-3066,-162 40 4607,32 0 2235,6-1 781,24-5-1483,38-7-1533,-28 6 0,-28 7 0,-1-1 0,20-6 0,19-6 0,-71 13 0,30-2 0,-28 6 0,36-6 0,6-2 0,22-2 0,-12 0 0,27-3 0,-37 5 0,0 0 0,0 0 0,0 0 0,0 0 0,0 0 0,0 0 0,0 1 0,-1-1 0,1 0 0,0 1 0,0 0 0,0-1 0,0 1 0,2 2 0,-4-3 0,0 0 0,1 1 0,-1-1 0,0 1 0,0-1 0,0 1 0,0-1 0,0 0 0,0 1 0,0-1 0,0 1 0,0-1 0,0 1 0,0-1 0,0 0 0,0 1 0,0-1 0,0 1 0,0-1 0,0 0 0,-1 1 0,1-1 0,0 1 0,0-1 0,-1 0 0,1 1 0,0-1 0,0 0 0,-1 1 0,1-1 0,0 0 0,-1 1 0,-12 11 0,12-12 0,-35 26 0,34-22 0,1-3 0,0 0 0,1 0 0,-1 0 0,0 0 0,0 0 0,0 0 0,1 0 0,-1-1 0,0 1 0,0 0 0,0 0 0,0-1 0,0 1 0,0-1 0,0 1 0,-1-1 0,1 1 0,0-1 0,0 0 0,-2 1 0,-5 1 0,-21 8 0,29-9 0,0-1 0,0 0 0,0 0 0,0 0 0,0 0 0,0 0 0,0 0 0,0 0 0,0 0 0,0 0 0,1 0 0,-1 0 0,0 0 0,0 0 0,0 0 0,0 1 0,0-1 0,0 0 0,0 0 0,0 0 0,0 0 0,0 0 0,0 0 0,0 0 0,0 0 0,0 0 0,0 0 0,0 0 0,0 1 0,0-1 0,0 0 0,0 0 0,0 0 0,0 0 0,-1 0 0,1 0 0,0 0 0,0 0 0,0 0 0,0 0 0,0 0 0,0 0 0,0 1 0,0-1 0,0 0 0,0 0 0,0 0 0,0 0 0,0 0 0,0 0 0,-1 0 0,1 0 0,0 0 0,0 0 0,0 0 0,0 0 0,0 0 0,0 0 0,0 0 0,0 0 0,0 0 0,0 0 0,0 0 0,-1 0 0,1 0 0,19 0 0,47-5 0,-66 5 0,1 0 0,-1 0 0,0 0 0,1-1 0,-1 1 0,0 0 0,1 0 0,-1 0 0,1 0 0,-1 0 0,0 0 0,1 1 0,-1-1 0,0 0 0,1 0 0,-1 0 0,0 0 0,1 0 0,-1 0 0,0 1 0,1-1 0,-1 0 0,0 0 0,0 0 0,1 1 0,-1-1 0,0 0 0,0 0 0,1 1 0,-1-1 0,0 0 0,0 1 0,0-1 0,1 0 0,-1 1 0,0-1 0,0 0 0,0 1 0,0-1 0,0 1 0,-13 10 0,-55 18 0,65-28 0,10-4 0,22-8 0,42-12 0,-72 24 0,1-1 0,-1 1 0,1-1 0,0 0 0,-1 1 0,1-1 0,0 1 0,-1-1 0,1 1 0,0-1 0,0 1 0,-1-1 0,1 1 0,0-1 0,0 1 0,0-1 0,0 1 0,0-1 0,0 1 0,0 0 0,0-1 0,0 1 0,0-1 0,0 1 0,0-1 0,0 1 0,0-1 0,0 1 0,1 0 0,-1-1 0,0 1 0,0-1 0,1 1 0,-1-1 0,0 0 0,1 1 0,-1-1 0,0 1 0,1-1 0,-1 0 0,1 1 0,-1-1 0,1 0 0,-1 1 0,1-1 0,-1 0 0,1 0 0,-1 1 0,1-1 0,-1 0 0,1 0 0,0 0 0,45-1 0,-46 1 0,0-1 0,0 1 0,0 0 0,1 0 0,-1 0 0,0 0 0,0 0 0,0 0 0,0 0 0,0 0 0,0 0 0,1 0 0,-1 0 0,0 0 0,0 0 0,0 0 0,0 0 0,0 0 0,1 0 0,-1 0 0,0 0 0,0 0 0,0 0 0,0 0 0,0 0 0,1 0 0,-1 0 0,0 0 0,0 0 0,0 0 0,0 0 0,0 0 0,0 0 0,1 0 0,-1 0 0,0 0 0,0 1 0,0-1 0,0 0 0,0 0 0,0 0 0,0 0 0,0 0 0,0 0 0,0 0 0,1 1 0,-1-1 0,0 0 0,0 0 0,0 0 0,0 0 0,0 0 0,0 1 0,0-1 0,0 0 0,0 0 0,0 0 0,0 0 0,0 0 0,0 1 0,0-1 0,0 0 0,-1 0 0,-11 8 0,-21 6 0,-100 25-6851,194-60 4589,96-18 1,-142 37 2636,-13 4 565,-23 8 1503,-38 9-2050,18-7 815,18-4 3677,41-15-4659,0 1 0,1 0 0,0 1 0,26-3 0,-99 32-226,47-22 0,7-2 0,85-23 0,-120 41 0,30-17 0,1 1 0,0 0 0,0-1 0,0 1 0,0-1 0,-1-1 0,1 1 0,0 0 0,-1-1 0,1 0 0,-1 0 0,1 0 0,0-1 0,-1 1 0,1-1 0,-5-2 0,3 1 0,0 1 0,0 0 0,0 0 0,-1 0 0,1 1 0,0-1 0,0 2 0,-1-1 0,1 1 0,0 0 0,-10 2 0,10-1 0,-1-1 0,0 0 0,0 0 0,0-1 0,0 0 0,-13-1 0,20 1 0,0 0 0,-1 0 0,1 0 0,0 0 0,0 0 0,0 0 0,0 0 0,-1-1 0,1 1 0,0 0 0,0 0 0,0 0 0,0 0 0,-1 0 0,1 0 0,0 0 0,0 0 0,0-1 0,0 1 0,0 0 0,0 0 0,0 0 0,-1 0 0,1 0 0,0-1 0,0 1 0,0 0 0,0 0 0,0 0 0,0 0 0,0-1 0,0 1 0,0 0 0,0 0 0,0 0 0,0 0 0,0-1 0,0 1 0,0 0 0,0 0 0,0 0 0,0-1 0,7-9 0,13-9 0,-17 17 0,5-12 0,-16 7 0,-26 5 0,-138 25 0,151-23 0,46-11 0,60-11 0,118-16 0,-176 34 0,12-1 0,-36 6 0,-8 3 0,-13 3 0,-54 15 0,68-24 0,11-4 0,23-13 0,-11 7 0,-19 12 0,0 0 0,0 0 0,0 0 0,0 0 0,0 0 0,0 0 0,-1 0 0,1 0 0,0 0 0,0 0 0,0 0 0,0 0 0,0 0 0,0 0 0,-1 0 0,1 0 0,0 0 0,0 0 0,0 0 0,0 0 0,0 0 0,0-1 0,-1 1 0,1 0 0,0 0 0,0 0 0,0 0 0,0 0 0,0 0 0,0 0 0,0 0 0,0 0 0,0-1 0,-1 1 0,1 0 0,0 0 0,0 0 0,0 0 0,0 0 0,0 0 0,0-1 0,0 1 0,0 0 0,0 0 0,0 0 0,0 0 0,0 0 0,0 0 0,0-1 0,0 1 0,0 0 0,0 0 0,0 0 0,0 0 0,0 0 0,0 0 0,0-1 0,1 1 0,-1 0 0,-20 2 0,0 1 0,0 0 0,-36 12 0,-27 6 0,64-22 0,24-7 0,28-11 0,94-33 0,-109 47 0,-29 12 0,-30 13 0,39-19 0,-2 1 0,0 0 0,0-1 0,0 1 0,-1-1 0,1 0 0,0-1 0,-1 1 0,-6 0 0,11-1 0,0 0 0,0-1 0,0 1 0,0 0 0,-1 0 0,1 0 0,0 0 0,0 0 0,0 0 0,0 0 0,0 0 0,-1 0 0,1 0 0,0 0 0,0 0 0,0 0 0,0 0 0,0-1 0,0 1 0,0 0 0,-1 0 0,1 0 0,0 0 0,0 0 0,0 0 0,0 0 0,0-1 0,0 1 0,0 0 0,0 0 0,0 0 0,0 0 0,0 0 0,0-1 0,0 1 0,0 0 0,0 0 0,0 0 0,0 0 0,0-1 0,0 1 0,0 0 0,0 0 0,0 0 0,0 0 0,0 0 0,0-1 0,0 1 0,0 0 0,0 0 0,8-10 0,9-6 0,-16 14 0,-9 5 0,-27 10 0,-44 22 0,63-28 0,-42 17 0,55-25 0,7-5 0,10-7 0,18-10 0,64-34 0,-79 49 0,-17 8 0,0 0 0,0 0 0,-1 0 0,1 0 0,0 1 0,0-1 0,0 0 0,0 0 0,0 0 0,0 0 0,0 0 0,0 0 0,0 0 0,0 0 0,0 0 0,0 0 0,0 0 0,0 0 0,0 0 0,0 0 0,0 0 0,0 0 0,0 0 0,0 1 0,0-1 0,0 0 0,0 0 0,0 0 0,0 0 0,0 0 0,0 0 0,0 0 0,0 0 0,0 0 0,0 0 0,0 0 0,0 0 0,0 0 0,0 1 0,0-1 0,0 0 0,0 0 0,0 0 0,0 0 0,0 0 0,0 0 0,0 0 0,0 0 0,0 0 0,0 0 0,0 0 0,0 0 0,1 0 0,-1 0 0,0 0 0,-24 18 0,12-11 0,-1 0 0,-21 9 0,34-16 0,0 0 0,0 0 0,0-1 0,0 1 0,0 0 0,0 0 0,0 0 0,0 0 0,0 0 0,0 0 0,0-1 0,0 1 0,0 0 0,0 0 0,0 0 0,-1 0 0,1 0 0,0 0 0,0-1 0,0 1 0,0 0 0,0 0 0,0 0 0,0 0 0,0 0 0,0 0 0,0 0 0,-1 0 0,1-1 0,0 1 0,0 0 0,0 0 0,0 0 0,0 0 0,0 0 0,0 0 0,-1 0 0,1 0 0,0 0 0,0 0 0,0 0 0,0 0 0,0 0 0,-1 0 0,1 0 0,0 0 0,0 0 0,0 0 0,0 0 0,0 0 0,0 0 0,-1 0 0,1 0 0,0 0 0,0 0 0,0 0 0,0 1 0,0-1 0,0 0 0,-1 0 0,1 0 0,0 0 0,0 0 0,0 0 0,0 0 0,0 0 0,0 1 0,0-1 0,0 0 0,10-11 0,-8 10 0,-1 0 0,0 0 0,0 0 0,1 0 0,-1 0 0,1 0 0,-1 0 0,1 1 0,0-1 0,-1 1 0,1-1 0,-1 1 0,1-1 0,0 1 0,-1 0 0,1 0 0,0 0 0,0 0 0,-1 0 0,4 1 0,-5-1 0,1 1 0,-1-1 0,1 1 0,-1 0 0,1-1 0,-1 1 0,0 0 0,1-1 0,-1 1 0,0 0 0,0-1 0,1 1 0,-1 0 0,0 0 0,0-1 0,0 1 0,0 0 0,0 0 0,0 0 0,0-1 0,0 1 0,-1 1 0,1-1 0,0 0 0,0 0 0,0 1 0,0-1 0,0 0 0,0 0 0,0 0 0,0 0 0,0 0 0,1 0 0,-1 0 0,0 0 0,1 1 0,-1-1 0,1 0 0,0 1 0,1-1 0,0 0 0,0 1 0,0-1 0,0 0 0,0 0 0,0-1 0,0 1 0,0 0 0,0-1 0,1 1 0,-1-1 0,0 0 0,1 1 0,-1-1 0,0 0 0,0 0 0,4-1 0,44-8 0,-39 6 0,119-31 0,-128 34 0,-6 3 0,-16 8 0,17-10 0,0 1 0,0-1 0,0 0 0,0 0 0,0 0 0,-1 0 0,1-1 0,0 1 0,0-1 0,0 0 0,-1 1 0,-6-2 0,10 1 0,0-1 0,0 1 0,0-1 0,0 1 0,0 0 0,0-1 0,0 1 0,-1 0 0,1-1 0,0 1 0,0 0 0,0-1 0,0 1 0,1-1 0,-1 1 0,0 0 0,0-1 0,0 1 0,0 0 0,0-1 0,0 1 0,1 0 0,-1-1 0,0 1 0,0 0 0,0-1 0,1 1 0,-1 0 0,0-1 0,0 1 0,1 0 0,-1 0 0,0-1 0,1 1 0,11-12 0,14-7 0,-9 7 0,-31 21 0,-58 37 0,56-32 0,16-13 0,0-1 0,0 0 0,0 1 0,1-1 0,-1 0 0,0 0 0,1 1 0,-1-1 0,0 0 0,0 0 0,1 0 0,-1 1 0,0-1 0,1 0 0,-1 0 0,1 0 0,-1 0 0,0 0 0,1 0 0,-1 0 0,0 0 0,1 0 0,-1 0 0,1 0 0,-1 0 0,0 0 0,1 0 0,-1 0 0,0 0 0,1 0 0,48-9 0,202-53 0,-205 54 0,-38 10 0,-10 4 0,-5-1 0,0 1 0,-1-2 0,0 1 0,1-1 0,-2 0 0,-14 5 0,-57 14 0,63-21 0,1 1 0,-1-2 0,0 0 0,-23-3 0,18 1 0,-41 4 0,48-1 0,4 0 0,0 0 0,0-1 0,0 0 0,0-1 0,-1 0 0,-11-2 0,23 2 0,-1 0 0,1 0 0,0 0 0,0 0 0,-1 0 0,1 0 0,0-1 0,-1 1 0,1 0 0,0 0 0,0 0 0,-1 0 0,1 0 0,0 0 0,0 0 0,-1-1 0,1 1 0,0 0 0,0 0 0,-1 0 0,1-1 0,0 1 0,0 0 0,0 0 0,-1-1 0,1 1 0,0 0 0,0 0 0,0-1 0,0 1 0,0 0 0,0-1 0,0 1 0,0 0 0,0-1 0,0 1 0,0 0 0,0 0 0,0-1 0,0 1 0,0 0 0,0-1 0,0 1 0,0 0 0,0 0 0,0-1 0,0 1 0,0 0 0,0-1 0,1 1 0,-1 0 0,0 0 0,0-1 0,0 1 0,0 0 0,1 0 0,-1 0 0,0-1 0,0 1 0,1 0 0,-1 0 0,0 0 0,11-8 0,1 1 0,-1 0 0,1 1 0,0 0 0,24-7 0,-23 8 0,29-11 0,46-11 0,-66 25 0,-22 3 0,0 0 0,0 0 0,0-1 0,-1 1 0,1 0 0,0-1 0,-1 1 0,1-1 0,-1 1 0,1 0 0,-1-1 0,1 1 0,-1-1 0,1 1 0,-1-1 0,1 1 0,-1-1 0,0 0 0,1 1 0,-1-1 0,0 0 0,1 1 0,-1-1 0,0 0 0,0 1 0,-132 59 0,122-56 0,-5 1 0,33-16 0,32-15 0,-60 28 0,1 0 0,0 0 0,0 1 0,0 0 0,0 1 0,-12 6 0,31-11 0,20-4 0,-20 5 0,-15 2 0,33-12 0,39-21 0,-22 11 0,-206 74 0,95-32 0,39-16 0,63-24 0,289-110 0,-199 80 0,-92 35 0,-29 10 0,-6 3 0,-44 10 0,37-7 0,-37 9 0,9-1 0,-69 10 0,87-21 0,15-4 0,17-11 0,-5 8 0,-8 6 0,0 1 0,0 0 0,0 0 0,1 0 0,-1 0 0,0 0 0,0-1 0,0 1 0,0 0 0,0 0 0,0 0 0,0 0 0,0 0 0,0-1 0,0 1 0,0 0 0,0 0 0,0 0 0,0 0 0,0 0 0,0-1 0,0 1 0,0 0 0,0 0 0,0 0 0,-1 0 0,1 0 0,0-1 0,0 1 0,0 0 0,0 0 0,0 0 0,0 0 0,0 0 0,0 0 0,-1-1 0,1 1 0,0 0 0,0 0 0,0 0 0,0 0 0,0 0 0,0 0 0,-1 0 0,1 0 0,0 0 0,0 0 0,0 0 0,0 0 0,-1 0 0,1 0 0,0 0 0,0 0 0,0 0 0,0 0 0,0 0 0,-1 0 0,1 0 0,0 0 0,0 0 0,0 0 0,0 0 0,0 0 0,-1 0 0,1 0 0,0 1 0,-15 0 0,-106 29 0,326-108 0,-185 72 0,-22 9 0,-32 12 0,21-10 0,0 0 0,-1 0 0,1-2 0,-1 1 0,0-2 0,0 0 0,0-1 0,0 0 0,-18-2 0,-41 0 0,93-3 0,-1-1 0,0 0 0,0 2 0,1 1 0,29-1 0,-48 3 0,-1 0 0,1 0 0,0 0 0,-1 0 0,1 1 0,0-1 0,0 0 0,-1 0 0,1 0 0,0 0 0,-1 1 0,1-1 0,-1 0 0,1 1 0,0-1 0,-1 0 0,1 1 0,-1-1 0,1 1 0,-1-1 0,1 1 0,-1-1 0,1 1 0,-1 0 0,0-1 0,1 1 0,-1-1 0,0 1 0,1 0 0,-1-1 0,0 1 0,0 0 0,0-1 0,1 1 0,-1 0 0,0-1 0,0 1 0,0 0 0,0 0 0,0-1 0,0 1 0,-1 0 0,1-1 0,0 1 0,0 0 0,0-1 0,-1 1 0,1 0 0,0-1 0,-1 1 0,1-1 0,0 1 0,-1 0 0,1-1 0,-1 1 0,1-1 0,-2 1 0,-28 34 0,6-14 0,15-14 0,0 0 0,1 1 0,-8 9 0,16-16 0,-1-1 0,1 0 0,0 0 0,0 1 0,-1-1 0,1 1 0,0-1 0,0 0 0,-1 1 0,1-1 0,0 0 0,0 1 0,0-1 0,0 1 0,0-1 0,0 1 0,-1-1 0,1 0 0,0 1 0,0-1 0,0 1 0,0-1 0,1 1 0,-1-1 0,0 1 0,0-1 0,0 0 0,0 1 0,0-1 0,0 1 0,1-1 0,-1 0 0,0 1 0,0-1 0,1 0 0,-1 1 0,0-1 0,1 0 0,-1 1 0,0-1 0,1 0 0,-1 0 0,0 1 0,1-1 0,-1 0 0,0 0 0,1 0 0,-1 1 0,1-1 0,-1 0 0,1 0 0,-1 0 0,0 0 0,1 0 0,-1 0 0,1 0 0,-1 0 0,1 0 0,34-1 0,116-26 0,-106 17 0,0 2 0,81-4 0,-104 15 0,-22-3 0,1 0 0,-1 0 0,0 1 0,0-1 0,1 0 0,-1 0 0,0 0 0,0 0 0,1 1 0,-1-1 0,0 0 0,0 0 0,0 1 0,1-1 0,-1 0 0,0 0 0,0 1 0,0-1 0,0 0 0,0 0 0,0 1 0,1-1 0,-1 0 0,0 1 0,0-1 0,0 0 0,0 0 0,0 1 0,0-1 0,0 0 0,0 1 0,0-1 0,-1 1 0,0 1 0,-1 1 0,0-1 0,0 1 0,0-1 0,0 0 0,0 0 0,0 1 0,-1-2 0,1 1 0,-5 2 0,-41 25 0,-90 38 0,65-33 0,38-15 0,35-19 0,0 0 0,1 0 0,-1 0 0,0 0 0,0 0 0,0 0 0,0 0 0,0 0 0,0 0 0,0 0 0,0 0 0,1 0 0,-1 0 0,0 0 0,0 0 0,0 0 0,0 0 0,0 0 0,0 0 0,0 0 0,0 0 0,0 0 0,0 0 0,1 1 0,-1-1 0,0 0 0,0 0 0,0 0 0,0 0 0,0 0 0,0 0 0,0 0 0,0 0 0,0 0 0,0 0 0,0 0 0,0 1 0,0-1 0,0 0 0,0 0 0,0 0 0,0 0 0,0 0 0,0 0 0,0 0 0,0 0 0,0 1 0,0-1 0,0 0 0,0 0 0,0 0 0,0 0 0,0 0 0,0 0 0,0 0 0,0 0 0,0 0 0,0 1 0,0-1 0,0 0 0,0 0 0,0 0 0,0 0 0,-1 0 0,1 0 0,0 0 0,0 0 0,0 0 0,0 0 0,22-1 0,132-34 0,-69 15 0,-32 12 0,-37 11 0,-15 5 0,-20 14 0,-69 45 0,69-49 0,19-18 0,0 0 0,0 0 0,0 0 0,0 0 0,-1 0 0,1 0 0,0 1 0,0-1 0,0 0 0,0 0 0,0 0 0,0 0 0,0 0 0,0 1 0,0-1 0,0 0 0,0 0 0,0 0 0,0 0 0,0 0 0,0 1 0,0-1 0,0 0 0,0 0 0,0 0 0,0 0 0,0 0 0,0 1 0,0-1 0,0 0 0,0 0 0,0 0 0,0 0 0,0 0 0,0 1 0,0-1 0,0 0 0,1 0 0,-1 0 0,0 0 0,0 0 0,0 0 0,0 0 0,0 0 0,0 1 0,1-1 0,-1 0 0,0 0 0,0 0 0,0 0 0,0 0 0,0 0 0,1 0 0,-1 0 0,0 0 0,34-6 0,-20 3 0,-6 3 0,-9 4 0,-12 9 0,-2-3 0,-1-1 0,-17 7 0,-12 8 0,103-59 0,2 3 0,79-31 0,-58 28 0,-42 17 0,39-16 0,-137 67 0,-241 95 0,229-105 0,70-22 0,-1-1 0,0 1 0,0-1 0,0 1 0,1-1 0,-1 0 0,0 0 0,0 0 0,0 0 0,1 0 0,-1 0 0,0-1 0,-3 0 0,5 1 0,0-1 0,-1 1 0,1 0 0,0-1 0,0 1 0,-1 0 0,1-1 0,0 1 0,0 0 0,0-1 0,-1 1 0,1-1 0,0 1 0,0-1 0,0 1 0,0 0 0,0-1 0,0 1 0,0-1 0,0 1 0,0-1 0,0 1 0,0 0 0,0-1 0,0 1 0,1-1 0,-1 1 0,0 0 0,0-1 0,0 1 0,1-1 0,-1 1 0,0-1 0,4-5 0,1 0 0,-1 0 0,1 0 0,7-6 0,6-5 0,-1 1 0,2 0 0,0 2 0,1 0 0,0 1 0,1 1 0,0 1 0,26-9 0,-46 19 0,0 1 0,0 0 0,0-1 0,0 1 0,-1 0 0,1 0 0,0-1 0,0 1 0,0 0 0,0 0 0,0 0 0,0 0 0,0 0 0,0 0 0,0 1 0,0-1 0,0 0 0,0 0 0,1 1 0,-2 0 0,1 0 0,-1 0 0,0 0 0,0-1 0,0 1 0,0 0 0,0 0 0,0 0 0,0 0 0,-1-1 0,1 1 0,0 0 0,0 0 0,0 0 0,-1 0 0,1-1 0,-1 1 0,1 0 0,0 0 0,-1-1 0,1 1 0,-1 0 0,0-1 0,0 2 0,-21 23 0,-1 0 0,0-2 0,-2-1 0,-51 36 0,17-13 0,39-26 0,44-29 0,60-33 0,-41 20 0,0 1 0,2 2 0,74-21 0,-95 39 0,-24 2 0,0 0 0,0 0 0,1 0 0,-1 0 0,0 0 0,0 0 0,0 0 0,1 0 0,-1 1 0,0-1 0,0 0 0,0 0 0,0 0 0,0 0 0,1 1 0,-1-1 0,0 0 0,0 0 0,0 0 0,0 0 0,0 1 0,0-1 0,0 0 0,0 0 0,0 1 0,0-1 0,0 0 0,0 0 0,0 0 0,0 1 0,0-1 0,0 0 0,0 0 0,0 0 0,0 1 0,0-1 0,0 0 0,0 0 0,0 0 0,0 1 0,0-1 0,0 0 0,-1 0 0,1 0 0,0 1 0,-4 4 0,1-1 0,-2 1 0,1-1 0,0 0 0,-7 4 0,-73 54 0,-121 65 0,190-119 0,-6 4 0,35-21 0,30-16 0,59-24 0,-91 46-4,-15 8-20,-20 11-1078,-65 36-4552,72-40 5654,36-21 0,25-14 0,181-82 0,-195 96 982,-31 9-946,1 0 0,-1 0-1,0 1 1,0-1 0,0 0-1,0 0 1,0 0 0,0 0 0,0 0-1,0 0 1,0 0 0,1 0-1,-1 1 1,0-1 0,0 0-1,0 0 1,0 0 0,0 0 0,0 0-1,0 0 1,0 1 0,0-1-1,0 0 1,0 0 0,0 0-1,0 0 1,0 0 0,0 0-1,0 1 1,0-1 0,0 0 0,0 0-1,0 0 1,0 0 0,0 0-1,0 1 1,0-1 0,0 0-1,-1 0 1,1 0 0,0 0-1,0 0 1,0 0 0,0 0 0,0 0-1,0 1 1,0-1 0,0 0-1,-1 0 1,1 0 0,0 0-1,0 0 1,0 0 0,-17 16 2708,-183 123-1670,125-91-1018,58-35-56,38-22 0,155-72-1130,-215 103-3268,-21 11 2880,-28 16 1780,87-48 2,5-3-289,14-6-357,32-15 1530,-22 12 3501,-25 12-3643,-9 6-771,-1 2-397,7-10 163,0 1 0,0 0-1,0 0 1,0 0 0,0 0 0,0 0-1,0 0 1,0 0 0,0-1-1,0 1 1,0 0 0,1 0 0,-1 0-1,0 0 1,0 0 0,0 0 0,0 0-1,0 0 1,0 0 0,0 0 0,1 0-1,-1 0 1,0 0 0,0-1-1,0 1 1,0 0 0,0 0 0,0 0-1,0 0 1,1 0 0,-1 0 0,0 0-1,0 0 1,0 0 0,0 1-1,0-1 1,0 0 0,1 0 0,-1 0-1,0 0 1,0 0 0,0 0 0,0 0-1,0 0 1,0 0 0,0 0 0,1 0-1,-1 0 1,0 0 0,0 1-1,0-1 1,0 0 0,0 0 0,0 0-1,0 0 1,0 0 0,0 0 0,0 0-1,0 1 1,0-1 0,0 0-1,0 0 1,0 0 0,0 0 0,0 0-1,0 0 1,0 1 0,0-1 0,0 0-1,22-8 0,-1-2 0,32-18 0,11-6 0,-128 74 0,-64 24 0,174-90 0,0 2 0,1 2 0,52-16 0,-90 36 0,-10 7 0,-18 13 0,-1-2 0,0 0 0,-1-1 0,-37 20 0,28-17 0,-10 8 0,24-15 0,-1 0 0,-31 14 0,86-42 0,-1-2 0,66-46 0,-84 53 0,-17 10 0,13-7 0,-26 15 0,4-2 0,-184 95 0,323-173 0,-62 41 0,-62 30 0,-9 4 0,-36 21 0,-25 11 0,32-18 0,2 0 0,-49 35 0,126-75 0,149-78 0,-175 94 0,-14 7 0,-8 4 0,-83 63 0,72-55 0,11-6 0,21-8 0,36-20 0,-57 23 0,20-7 0,-53 25 0,-33 18 0,28-13 0,-58 23 0,148-76 0,-38 23 0,19-9 0,2 0 0,-1 3 0,49-14 0,-67 26 0,-17 2 0,0 0 0,0 0 0,0 0 0,0 0 0,0 1 0,1-1 0,-1 0 0,0 0 0,0 0 0,0 0 0,0 0 0,0 0 0,0 0 0,0 0 0,0 0 0,1 0 0,-1 0 0,0 0 0,0 1 0,0-1 0,0 0 0,0 0 0,0 0 0,0 0 0,0 0 0,0 0 0,0 0 0,0 0 0,0 1 0,0-1 0,0 0 0,0 0 0,0 0 0,0 0 0,0 0 0,0 0 0,0 1 0,0-1 0,0 0 0,0 0 0,0 0 0,0 0 0,0 0 0,0 0 0,0 0 0,0 0 0,0 1 0,0-1 0,0 0 0,0 0 0,-1 0 0,1 0 0,0 0 0,0 0 0,0 0 0,-28 23 0,-252 142 0,172-105 0,84-47 0,56-30 0,19-11 0,294-155 0,-296 163 0,-43 22 0,-15 7 0,-38 25 0,-1-2 0,-91 43 0,69-38 0,52-27 0,-132 66 0,136-71 0,18-11 0,29-16 0,317-177 0,-334 193 0,-21 13 0,-27 20 0,-215 142 0,165-116 0,63-38 0,50-30 0,161-93 0,-57 30 0,-109 66 0,-49 31 0,-207 135 0,203-132 0,27-22 0,0 0 0,0 0 0,0 0 0,0 0 0,0 0 0,1 0 0,-1 0 0,0 0 0,0 0 0,0 0 0,0 0 0,0 0 0,0 0 0,0 0 0,0 0 0,0 0 0,1 0 0,-1 0 0,0 0 0,0 1 0,0-1 0,0 0 0,0 0 0,0 0 0,0 0 0,0 0 0,0 0 0,0 0 0,0 0 0,0 0 0,0 0 0,1 1 0,-1-1 0,0 0 0,0 0 0,0 0 0,0 0 0,0 0 0,0 0 0,0 0 0,0 1 0,0-1 0,0 0 0,0 0 0,0 0 0,-1 0 0,50-23 0,41-26 0,-88 49 0,-8 7 0,-17 13 0,-90 54 0,-9 7 0,330-217 0,-287 185 0,65-41 0,58-36 0,-10 8 0,-20 13 0,0-1 0,19-15 0,-63 47 0,-64 41 0,4-4 0,198-128 0,-38 25 0,11-7 0,-72 44 0,-10 6 0,-42 28 0,-233 133 0,633-367 0,-332 194 0,-52 30 0,-230 123 0,224-127 0,28-14 0,6-3 0,42-28 0,-19 15 0,10-6 0,0 2 0,43-18 0,-67 35 0,-15 10 0,-24 15 0,-165 107 0,192-127 0,11-6 0,20-9 0,21-13 0,139-74 0,-373 206 0,169-98 0,18-12 0,22-16 0,69-38 0,-171 102 0,65-38 0,10-6 0,4-2 0,54-30 0,-129 80 0,74-50 184,76-52-7185,-39 30 7034,-105 71-33,50-35 0,16-13 147,0 1-1,0-1 1,0 1-1,-1 0 1,1 0-1,0 0 1,0 0-1,0 0 1,0 0-1,0 0 1,1 0-1,-1 0 1,0 0 0,0 0-1,0 3 1,18-8 3005,36-19-1865,-32 12-1287,-7 3 0,-26 16 0,-47 31 0,58-35 0,9-5 0,35-13 0,-1-2 0,42-22 0,51-19 0,-237 102 0,43-17 0,25-13 0,-33 14 0,61-27 0,9-4 0,35-16 0,-4 3 0,107-47 0,-138 61 0,-7 4 0,-14 10 0,-25 14 0,25-17 0,9-6 0,1 0 0,0 1 0,0 0 0,0 1 0,-8 7 0,15-8 0,9-4 0,16-5 0,0-1 0,-1-2 0,0 0 0,0-1 0,22-12 0,6-1 0,-30 14 0,-28 15 0,-37 20 0,-241 131 0,479-259 0,-180 95 0,-15 8 0,-19 14 0,-175 117 0,300-216-1365,-73 59-5461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3.570"/>
    </inkml:context>
    <inkml:brush xml:id="br0">
      <inkml:brushProperty name="width" value="0.05" units="cm"/>
      <inkml:brushProperty name="height" value="0.05" units="cm"/>
      <inkml:brushProperty name="color" value="#FFFFFF"/>
    </inkml:brush>
  </inkml:definitions>
  <inkml:trace contextRef="#ctx0" brushRef="#br0">0 0 24575,'0'224'-1365,"0"-213"-5461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4.808"/>
    </inkml:context>
    <inkml:brush xml:id="br0">
      <inkml:brushProperty name="width" value="0.05" units="cm"/>
      <inkml:brushProperty name="height" value="0.05" units="cm"/>
      <inkml:brushProperty name="color" value="#FFFFFF"/>
    </inkml:brush>
  </inkml:definitions>
  <inkml:trace contextRef="#ctx0" brushRef="#br0">30 0 24575,'-2'1'0,"1"0"0,-1 0 0,0 1 0,0-1 0,0 0 0,1 1 0,-1-1 0,1 1 0,-1 0 0,1-1 0,0 1 0,0 0 0,-1 0 0,1 0 0,0 0 0,1 0 0,-1 0 0,0 0 0,1 0 0,-1 0 0,1 0 0,-1 1 0,1 2 0,-1 9 0,0 1 0,2 20 0,0-18 0,-1 211-1365,0-214-5461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5.934"/>
    </inkml:context>
    <inkml:brush xml:id="br0">
      <inkml:brushProperty name="width" value="0.05" units="cm"/>
      <inkml:brushProperty name="height" value="0.05" units="cm"/>
      <inkml:brushProperty name="color" value="#FFFFFF"/>
    </inkml:brush>
  </inkml:definitions>
  <inkml:trace contextRef="#ctx0" brushRef="#br0">7 0 24575,'-7'357'0,"7"-291"-1365,0-53-5461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6.961"/>
    </inkml:context>
    <inkml:brush xml:id="br0">
      <inkml:brushProperty name="width" value="0.05" units="cm"/>
      <inkml:brushProperty name="height" value="0.05" units="cm"/>
      <inkml:brushProperty name="color" value="#FFFFFF"/>
    </inkml:brush>
  </inkml:definitions>
  <inkml:trace contextRef="#ctx0" brushRef="#br0">7 0 24575,'-7'192'0,"7"39"-1365,0-216-5461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8.076"/>
    </inkml:context>
    <inkml:brush xml:id="br0">
      <inkml:brushProperty name="width" value="0.05" units="cm"/>
      <inkml:brushProperty name="height" value="0.05" units="cm"/>
      <inkml:brushProperty name="color" value="#FFFFFF"/>
    </inkml:brush>
  </inkml:definitions>
  <inkml:trace contextRef="#ctx0" brushRef="#br0">2 0 24575,'-1'158'0,"3"164"0,-2-313-227,0-1-1,1 1 1,0-1-1,1 0 1,3 14-1,1-11-6598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29.309"/>
    </inkml:context>
    <inkml:brush xml:id="br0">
      <inkml:brushProperty name="width" value="0.05" units="cm"/>
      <inkml:brushProperty name="height" value="0.05" units="cm"/>
      <inkml:brushProperty name="color" value="#FFFFFF"/>
    </inkml:brush>
  </inkml:definitions>
  <inkml:trace contextRef="#ctx0" brushRef="#br0">2 0 24575,'-1'137'0,"3"144"0,-1-267-227,0-1-1,2 1 1,0-1-1,0 0 1,11 25-1,-10-27-6598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26:41.689"/>
    </inkml:context>
    <inkml:brush xml:id="br0">
      <inkml:brushProperty name="width" value="0.05" units="cm"/>
      <inkml:brushProperty name="height" value="0.05" units="cm"/>
      <inkml:brushProperty name="color" value="#FFFFFF"/>
    </inkml:brush>
  </inkml:definitions>
  <inkml:trace contextRef="#ctx0" brushRef="#br0">801 500 24575,'0'16'0,"0"33"0,1-35 0,0-19 0,15-140 0,26-210 0,-32 307 0,-6 44 0,0 12 0,1 24-72,-2 0-1,-1 1 1,-3 46-1,0-40-767,-2 34-3683,-2-49 3510,0-18-60,3-7 889,1-1 1,-1 1-1,1 0 1,0-1-1,0 0 0,0 1 1,0-1-1,0 0 1,0 1-1,-1-4 1,-8-13-942,10 18 1118,0 0 0,0 0 0,0 0 0,-1 0 0,1 0 0,0 0 0,0-1 0,0 1 0,-1 0-1,1 0 1,0 0 0,0 0 0,-1 0 0,1 0 0,0 0 0,0 0 0,-1 0 0,1 0 0,0 0 0,0 0 0,0 0 0,-1 0 0,1 0 0,0 0 0,0 0 0,-1 1 0,1-1-1,0 0 1,0 0 0,0 0 0,-1 0 0,1 0 0,0 0 0,0 1 0,0-1 0,0 0 0,-1 0 0,1 0 0,0 1 0,0-1 0,0 0 0,0 0 0,0 0 0,0 1-1,0-1 1,0 0 0,0 0 0,-1 0 0,1 1 0,0-1 0,0 0 0,0 0 0,0 1 0,0-1 0,0 0 0,0 0 0,1 1 0,-1-1 0,0 0 0,0 0 0,0 1 0,-6 29 858,-4 49 0,1-3 1227,6-68-215,0-12-260,0-19 1341,-17-240-1814,16 240-1130,2 29 0,0 38 0,6 157 0,-11-363 0,7 158 0,-1 6 0,0 18 0,-3 49 0,4-69 0,0 0-1,0 0 0,0 0 1,0 0-1,0 0 0,0-1 1,0 1-1,0 0 0,0 0 1,0 0-1,-1 0 0,1 0 1,0-1-1,0 1 0,0 0 1,0 0-1,0 0 0,0 0 1,0 0-1,0 0 0,-1-1 1,1 1-1,0 0 0,0 0 1,0 0-1,0 0 0,0 0 1,-1 0-1,1 0 0,0 0 1,0 0-1,0 0 0,0 0 1,0 0-1,-1 0 0,1 0 1,0 0-1,0 0 0,0 0 1,0 0-1,-1 0 0,1 0 1,0 0-1,0 0 0,0 0 1,0 0-1,0 0 0,-1 0 1,1 0-1,0 0 0,0 0 1,0 1-1,0-1 0,0 0 1,0 0-1,-1 0 0,1 0 1,0 0-1,0 0 0,0 1 1,0-1-1,0 0 0,0 0 1,0 0-1,-6-14-1086,-2-25-3804,-1-7 4128,5 101 763,3-26 3,-2-65-4,1-10 1130,-1 1 1815,-3-28-711,-1 26-7410,1 117 3290,6-33 259,-2 36-524,-2-88 4137,4 15-1956,0-1 1,0 1-1,0 0 0,0 0 0,0 0 1,0 0-1,0 0 0,0 0 0,-1 0 1,1 0-1,0 0 0,0 0 0,0 0 1,0 0-1,0-1 0,0 1 0,0 0 1,0 0-1,0 0 0,0 0 0,0 0 1,0 0-1,0 0 0,0 0 0,-1 0 0,1 0 1,0 0-1,0 0 0,0 0 0,0 0 1,0 0-1,0 0 0,0 0 0,0 0 1,0 0-1,0 0 0,-1 0 0,1 0 1,0 0-1,0 0 0,0 0 0,0 0 1,0 0-1,0 0 0,0 0 0,0 0 1,0 0-1,0 0 0,0 0 0,0 0 1,-1 0-1,1 1 0,0-1 0,0 0 0,0 0 1,0 0-1,0 0 0,0 0 0,0 0 1,0 0-1,0 0 0,0 0 0,-2 18 1811,1 4 1646,0 11-1302,1-32-2059,-1-4-108,-2-21-176,-16-217 159,18 230 0,0 11 0,0 27 0,1 45 0,2-16 0,-2-52 0,1-6 0,-2-28 0,1 26 0,-2-36 0,2 38 0,-1 6 0,0 23 0,-7 63 0,3-70 0,5-20 0,0 0 0,-1 1 0,1-1 0,0 0 0,0 0 0,0 0 0,0 0 0,0 0 0,0 0 0,0 1 0,0-1 0,-1 0 0,1 0 0,0 0 0,0 0 0,0 0 0,0 0 0,0 0 0,-1 0 0,1 0 0,0 0 0,0 0 0,0 0 0,0 0 0,0 0 0,-1 0 0,1 0 0,0 0 0,0 0 0,0 0 0,0 0 0,0 0 0,-1 0 0,1 0 0,0 0 0,0 0 0,0 0 0,0 0 0,0 0 0,-1 0 0,1 0 0,0 0 0,0-1 0,0 1 0,0 0 0,0 0 0,0 0 0,0 0 0,-1 0 0,1 0 0,0-1 0,-13-32 0,-8-59 0,21 91 0,0 0 0,0 0 0,-1 0 0,1 0 0,0 0 0,-1-1 0,1 1 0,0 0 0,-1 0 0,1 0 0,-1 0 0,0 0 0,1 0 0,-1 0 0,0 0 0,1 1 0,-2-2 0,-4 16 0,1 42 0,4-51 0,-3 32 0,0-23 0,3-14 0,1 0 0,0 0 0,-1 0 0,1 0 0,0 0 0,0 0 0,-1 0 0,1 0 0,0 0 0,0 0 0,-1 0 0,1 0 0,0 0 0,0 0 0,-1 0 0,1 0 0,0-1 0,0 1 0,0 0 0,-1 0 0,1 0 0,0 0 0,0-1 0,0 1 0,-1 0 0,1 0 0,0 0 0,0-1 0,0 1 0,0 0 0,0 0 0,0-1 0,0 1 0,-1 0 0,1 0 0,0-1 0,0 1 0,0 0 0,0 0 0,0-1 0,0 1 0,0 0 0,0 0 0,0-1 0,-4-18 0,-1 1 0,2-1 0,-1-19 0,3 24 0,7 61 0,-1-19 0,1 45 0,-8-105 0,-8-57 0,6 80 0,2 22 0,-1 27 0,3 27 0,1-28 0,-7 62 0,0-83 0,5-18 0,1 0 0,0 0 0,-1 0 0,1 0 0,0 0 0,0 0 0,-1 0 0,1 0 0,0 0 0,0 0 0,-1 0 0,1 0 0,0 0 0,-1 0 0,1 0 0,0 0 0,0-1 0,-1 1 0,1 0 0,0 0 0,0 0 0,0 0 0,-1 0 0,1-1 0,0 1 0,0 0 0,-1 0 0,1 0 0,0-1 0,0 1 0,0 0 0,0 0 0,0-1 0,-1 1 0,-13-33 0,0-24 0,-11-34 0,20 79 0,2 11 0,1 23 0,6 32 0,1-24 0,0-52 0,-1-17 0,-2-96 0,4 350 0,-6-265 211,0-83-7091,0 103 6765,2 83 115,0-35 0,-2 1 0,0 0 0,0 0 0,-2-1 0,-7 32 0,10-49 38,-1-1-1,0 0 1,0 1-1,0-1 1,0 0-1,0 0 0,0 1 1,0-1-1,-1 0 1,1 1-1,0-1 1,0 0-1,0 1 1,0-1-1,0 0 1,0 1-1,-1-1 0,1 0 1,0 0-1,0 1 1,0-1-1,-1 0 1,1 0-1,0 0 1,0 1-1,-1-1 1,1 0-1,0 0 0,0 0 1,-1 1-1,1-1 1,0 0-1,-1 0 1,1 0-1,0 0 1,-1 0-1,1 0 1,0 0-1,-1 0 0,1 0 1,0 0-1,-1 0 1,1 0-1,0 0 1,0 0-1,-1 0 1,1 0-1,0 0 1,-1 0-1,1-1 1,0 1-1,-1 0 0,1 0 1,0-1-1,-12-14 3557,4-4-3236,1 1 1,-10-37 0,7 21-305,10 32-54,-1 0 0,1 1 0,0-1 0,-1 0 0,0 1 0,1-1 0,-1 0 0,0 1 0,0-1 0,0 1 0,0-1 0,0 1 0,0 0 0,0-1 0,-1 1 0,-2-2 0,3 3 0,0 1 0,0-1 0,0 0 0,0 1 0,0-1 0,0 1 0,0-1 0,0 1 0,1-1 0,-1 1 0,0 0 0,0-1 0,0 1 0,1 0 0,-1 0 0,0-1 0,0 1 0,1 0 0,-1 0 0,1 0 0,-1 0 0,1 0 0,0 0 0,-1 0 0,1 0 0,0 0 0,-1 2 0,-12 42 0,12-37 0,-1 0 0,0 0 0,-1 0 0,-5 12 0,8-20-1,-1 0 0,1 0 0,0 0 0,0 0-1,-1 0 1,1 0 0,0 0 0,0 0 0,-1 0-1,1 0 1,0 0 0,0 0 0,0 0 0,-1 0 0,1-1-1,0 1 1,0 0 0,0 0 0,-1 0 0,1 0-1,0 0 1,0-1 0,0 1 0,-1 0 0,1 0 0,0 0-1,0-1 1,0 1 0,0 0 0,0 0 0,0 0-1,0-1 1,-1 1 0,1 0 0,0 0 0,0-1 0,0 1-1,0 0 1,0 0 0,0 0 0,0-1 0,0 1-1,0 0 1,0 0 0,0-1 0,0 1 0,1 0 0,-1-1-1,-4-16-1070,-2-53-4582,4 205 5654,2-133 78,0-1 0,0 0 0,0 1 0,0-1 0,-1 0 0,1 1 0,0-1 0,0 0 0,-1 0 0,1 1 0,-1-1 0,1 0 0,-1 0 0,-1 2 0,2-4 101,-1 1 0,0 0 1,0-1-1,1 1 0,-1 0 1,0-1-1,1 1 0,-1-1 1,0 1-1,1-1 1,-1 1-1,1-1 0,-1 0 1,1 1-1,-1-1 0,1 0 1,-1 1-1,1-1 0,0 0 1,-1 0-1,1 1 1,0-1-1,0 0 0,-1-1 1,-14-38 170,1 0 1,-10-47 0,10 37-273,14 49-78,0-1 0,0 1 0,0 0 0,0 0 0,0-1 0,-1 1 0,1 0 0,0 0 0,-1 0 0,1 0 0,-1-1 0,1 1 0,-1 0 0,0 0 0,1 0 0,-1 0 0,0 0 0,0 0 0,0 1 0,-1-2 0,-2 32 0,6 138 0,-1-288 0,2 99 0,-3 21 0,0 0 0,0 0 0,0-1 0,0 1 0,0 0 0,1 0 0,-1 0 0,0 0 0,0 0 0,0 0 0,0 0 0,0 0 0,0 0 0,1 0 0,-1 0 0,0 0 0,0 0 0,0 0 0,0 0 0,0 0 0,0 0 0,1 0 0,-1 0 0,0 0 0,0 0 0,0 0 0,0 0 0,0 0 0,0 0 0,1 0 0,-1 0 0,0 0 0,0 0 0,0 0 0,0 1 0,0-1 0,0 0 0,0 0 0,0 0 0,1 0 0,-1 0 0,0 0 0,0 0 0,0 0 0,0 1 0,0-1 0,0 0 0,0 0 0,0 0 0,0 0 0,0 0 0,0 0 0,0 1 0,0-1 0,0 0 0,0 0 0,0 0 0,13 38 0,28 120 0,-41-157 0,0 0 0,0 0 0,0 0 0,1 1 0,-1-1 0,0 0 0,1 0 0,-1 0 0,1 0 0,0 0 0,-1 0 0,1-1 0,0 1 0,-1 0 0,1 0 0,1 1 0,-1-2 0,-1 0 0,1 0 0,-1 0 0,0-1 0,1 1 0,-1 0 0,1 0 0,-1 0 0,0 0 0,1-1 0,-1 1 0,0 0 0,1 0 0,-1-1 0,0 1 0,1 0 0,-1-1 0,0 1 0,0 0 0,1-1 0,-1 1 0,0 0 0,0-1 0,0 1 0,0-1 0,1 1 0,-1 0 0,0-1 0,10-40 0,8-123 0,-19 276 0,1-110 0,-2-5 0,-1-15 0,-7-21 0,10 39 0,0-1 0,0 1 0,0 0 0,0 0 0,0 0 0,0-1 0,0 1 0,0 0 0,0 0 0,0-1 0,0 1 0,0 0 0,0 0 0,0 0 0,0-1 0,0 1 0,-1 0 0,1 0 0,0 0 0,0 0 0,0-1 0,0 1 0,0 0 0,-1 0 0,1 0 0,0 0 0,0 0 0,0 0 0,0-1 0,-1 1 0,1 0 0,0 0 0,0 0 0,0 0 0,-1 0 0,1 0 0,0 0 0,0 0 0,-1 0 0,1 0 0,0 0 0,0 0 0,0 0 0,-1 0 0,1 0 0,0 0 0,0 0 0,0 0 0,-1 0 0,-4 14 0,-1 20 0,5-14 0,-2 12 0,3-30 0,-1-21 0,3-110 0,-2 211 0,0-47 0,0-27 0,0-10 0,0-11 0,0-12 0,0 20 0,0 11 0,1 2 0,1 21 0,-3-24 0,-2-18 0,-1-8-2261,-1 0 0,-9-27-1,13 47 2262,1 1 0,0-1 0,0 1 0,0-1 0,0 1 0,-1-1 0,1 1 0,0-1 0,0 1 0,-1-1 0,1 1 0,0-1 0,-1 1 0,1 0 0,0-1 0,-1 1 0,1-1 0,-1 1 0,1 0 0,-1 0 0,1-1 0,-1 1 0,1 0 0,-1 0 0,1-1 0,-1 1 0,1 0 0,-1 0 0,1 0 0,-2 0 0,-11 12 0,-4 27 0,7 2 0,8-33 0,1 0 0,-1-1 0,0 1 0,0 0 0,-1-1 0,0 0 0,-6 11 0,8-18 1,1 0-1,0 1 0,0-1 1,0 0-1,0 0 1,-1 1-1,1-1 0,0 0 1,0 0-1,0 0 0,-1 1 1,1-1-1,0 0 1,0 0-1,0 0 0,-1 0 1,1 0-1,0 1 1,-1-1-1,1 0 0,0 0 1,0 0-1,-1 0 0,1 0 1,0 0-1,-1 0 1,1 0-1,0 0 0,0 0 1,-1 0-1,1 0 1,0 0-1,-1 0 0,1 0 1,0 0-1,0-1 1,-1 1-1,1 0 0,0 0 1,0 0-1,-1 0 0,1 0 1,0-1-1,0 1 1,0 0-1,-1 0 0,1 0 1,0-1-1,0 1 1,0 0-1,0 0 0,-1-1 1,1 1-1,0 0 0,0-1 1,0 1-1,-7-20 1109,-2-22 3413,3-3-3331,-3-18-1251,6 125 60,9 107 0,-5-432-1130,-1 328-4432,-1 62 5470,2-126 98,-1-1-1,0 1 1,0 0-1,0-1 0,0 1 1,1-1-1,-1 1 1,0 0-1,0-1 1,0 1-1,0-1 1,-1 1-1,1 0 0,0-1 1,0 1-1,0-1 1,0 1-1,-1 0 1,1-1-1,0 1 0,0-1 1,-1 1-1,1-1 1,-1 1-1,0 0 1,-5-17-525,-6-37-2475,11 50 2585,-2-13-204,-7-30 4250,10 46-3634,0-1 0,0 1 0,0 0-1,0 0 1,0 0 0,0 0 0,0 0 0,0 0 0,0 0-1,0 0 1,0 0 0,0-1 0,0 1 0,0 0 0,0 0-1,0 0 1,0 0 0,0 0 0,0 0 0,0 0-1,0 0 1,0 0 0,0-1 0,0 1 0,0 0 0,-1 0-1,1 0 1,0 0 0,0 0 0,0 0 0,0 0 0,0 0-1,0 0 1,0 0 0,0 0 0,0 0 0,0 0-1,-1 0 1,1 0 0,0 0 0,0 0 0,0 0 0,0 0-1,0 0 1,0 0 0,0 0 0,0 0 0,0 0 0,-1 0-1,1 0 1,0 0 0,0 0 0,0 0 0,0 0-1,0 0 1,0 0 0,0 0 0,0 0 0,0 0 0,-1 0-1,1 0 1,0 0 0,0 0 0,0 0 0,0 0 0,0 1-1,0-1 1,-5 11-847,-5 26-1704,6-24 1968,4-13 577,0 1 0,0-1 0,0 1 0,0-1 1,0 1-1,0-1 0,0 1 0,0-1 1,0 0-1,-1 1 0,1-1 0,0 1 0,0-1 1,-1 1-1,1-1 0,0 0 0,0 1 1,-1-1-1,1 0 0,-1 1 0,1-1 1,0 0-1,-1 1 0,1-1 0,-1 0 0,1 0 1,0 0-1,-1 1 0,0-1 0,-6-11-99,-4-28 722,11 35-298,-1 1 133,-7-28 2139,4 24-1807,-1 16-843,2 55 5036,2-38-2692,0-58-2772,-1-4 484,0 24 0,1 27 0,1 82-5705,0-83 3462,0-56-373,0 0 1802,0-2 1089,0 19 3288,3 82-3197,-1-21 1229,-2-17 3984,1-31-5579,-1 1 0,-1 0 0,0 0 0,0 0 0,-1 0 0,-6-20 0,8 31 0,0-1 0,0 1 0,0 0 0,0-1 0,0 1 0,0 0 0,0 0 0,0-1 0,-1 1 0,1 0 0,0 0 0,0 0 0,0-1 0,0 1 0,0 0 0,-1 0 0,1-1 0,0 1 0,0 0 0,0 0 0,-1 0 0,1 0 0,0-1 0,0 1 0,0 0 0,-1 0 0,1 0 0,0 0 0,0 0 0,-1 0 0,1 0 0,0 0 0,-1 0 0,1 0 0,0 0 0,-5 8 0,-1 18 0,0 29 0,6-54 0,0-1 0,0 0 0,0 0 0,1 1 0,-1-1 0,0 0 0,0 0 0,0 1 0,0-1 0,0 0 0,0 0 0,0 1 0,0-1 0,0 0 0,0 0 0,-1 0 0,1 1 0,0-1 0,0 0 0,0 0 0,0 1 0,0-1 0,0 0 0,0 0 0,-1 0 0,1 1 0,0-1 0,0 0 0,0 0 0,0 0 0,-1 0 0,1 1 0,0-1 0,0 0 0,0 0 0,-1 0 0,1 0 0,0 0 0,0 0 0,0 0 0,-1 0 0,1 0 0,0 0 0,-6-11 0,-3-20 0,3-12 0,5 101 0,1-24 0,-1-27 0,1-11 0,-2-14 0,1 20 0,0 1 0,1 0 0,0 0 0,1 0 0,-1 0 0,0 0 0,1 0 0,0 0 0,1 4 0,-2-7 0,0 0 0,0 1 0,0-1 0,0 0 0,0 0 0,0 1 0,1-1 0,-1 0 0,0 0 0,0 0 0,0 1 0,0-1 0,0 0 0,1 0 0,-1 0 0,0 1 0,0-1 0,0 0 0,1 0 0,-1 0 0,0 0 0,0 0 0,1 1 0,-1-1 0,0 0 0,0 0 0,1 0 0,-1 0 0,0 0 0,0 0 0,1 0 0,-1 0 0,0 0 0,0 0 0,1 0 0,-1 0 0,0 0 0,1 0 0,-1 0 0,0 0 0,0-1 0,1 1 0,-1 0 0,0 0 0,0 0 0,0 0 0,1 0 0,-1-1 0,0 1 0,10-13 0,-3-1 0,-2 0 0,1-1 0,-2 0 0,4-21 0,-5 22 0,0 0 0,1 1 0,0-1 0,1 1 0,13-24 0,-18 36 0,0 1 0,0-1 0,1 1 0,-1-1 0,0 1 0,1 0 0,-1-1 0,0 1 0,1-1 0,-1 1 0,1 0 0,-1-1 0,0 1 0,1 0 0,-1-1 0,1 1 0,-1 0 0,1 0 0,-1 0 0,1-1 0,-1 1 0,1 0 0,-1 0 0,1 0 0,-1 0 0,1 0 0,0 0 0,-1 0 0,1 0 0,-1 0 0,1 0 0,-1 0 0,1 0 0,-1 1 0,1-1 0,-1 0 0,1 0 0,-1 1 0,1-1 0,-1 0 0,1 0 0,-1 1 0,0-1 0,1 0 0,-1 1 0,1-1 0,-1 1 0,0-1 0,1 1 0,-1-1 0,0 0 0,0 1 0,1-1 0,-1 1 0,0-1 0,0 1 0,0 0 0,15 34 0,-14-32 0,34 121 0,-32-118 0,-1-7 0,0-18 0,-5-25 0,3 43 0,0 0 0,-1 0 0,1-1 0,0 1 0,-1 0 0,1 0 0,0 0 0,-1 0 0,1 0 0,-1 0 0,0 0 0,1 0 0,-1 0 0,0 0 0,-1-1 0,2 2 0,0 0 0,-1 0 0,1 0 0,0 0 0,-1 0 0,1 0 0,0 0 0,-1 0 0,1 1 0,0-1 0,-1 0 0,1 0 0,0 0 0,-1 0 0,1 1 0,0-1 0,0 0 0,-1 0 0,1 0 0,0 1 0,0-1 0,-1 0 0,1 1 0,0-1 0,0 0 0,0 1 0,-1-1 0,1 0 0,0 1 0,0 0 0,-14 40 0,11-30 0,3-11 0,0 0 0,0 0 0,0 1 0,0-1 0,0 0 0,0 0 0,0 0 0,0 0 0,0 1 0,0-1 0,0 0 0,-1 0 0,1 0 0,0 0 0,0 1 0,0-1 0,0 0 0,0 0 0,0 0 0,0 0 0,0 0 0,-1 1 0,1-1 0,0 0 0,0 0 0,0 0 0,0 0 0,0 0 0,-1 0 0,1 0 0,0 0 0,0 0 0,0 0 0,0 1 0,-1-1 0,1 0 0,0 0 0,0 0 0,0 0 0,0 0 0,-1 0 0,1 0 0,0 0 0,0 0 0,0-1 0,0 1 0,-1 0 0,1 0 0,0 0 0,0 0 0,0 0 0,0 0 0,0 0 0,-1 0 0,1 0 0,0 0 0,0-1 0,0 1 0,0 0 0,0 0 0,0 0 0,-1 0 0,-6-18 0,-2-21 0,2-4 0,6 52 0,-1 0 0,1-1 0,1 1 0,0-1 0,0 1 0,2 9 0,6 9-211,2 13-5276,-4-19 4401,-6-21 1086,0 0 0,0 0 0,0 0 0,0 0 0,0 0 0,0 0 0,0 0 0,0 0 0,0 0 0,0 0 0,1 0 0,-1 0 0,0 0 0,0 0 0,0 0 0,0 0 0,0 0 0,0 0 0,0 0 0,0 0 0,0 0 0,0 0 0,1 0 0,-1 0 0,0 0 0,0 0 0,0 0 0,0 0 0,0 0 0,0 0 0,0 0 0,0 0 0,0 0 0,0 0 0,0 0 0,0 0 0,1 0 0,-1 0 0,0 0 0,0 1 0,0-1 0,0 0 0,0 0 0,0 0 0,0 0 0,0 0 0,0 0 0,0 0 0,0 0 0,0 0 0,0 0 0,0 1 0,0-1 0,0 0 0,0 0 0,0 0 0,0 0 0,0 0 0,0 0 0,3-12 0,0-17 0,0-43 0,0 61 2306,1 20 631,3 21-1396,13 59-2394,-20-88 716,0 0 1,0 0 0,0-1-1,0 1 1,1 0-1,-1 0 1,0 0 0,1 0-1,-1 0 1,1 0 0,-1 0-1,1 0 1,-1-1 0,1 1-1,0 0 1,-1 0-1,1-1 1,0 1 0,-1-1-1,1 1 1,0 0 0,0-1-1,0 1 1,0-1 0,-1 0-1,1 1 1,2 0-1,-2-2 97,0 0-1,0 1 0,0-1 0,0 0 1,0 1-1,0-1 0,0 0 0,0 0 1,0 0-1,0 0 0,0 0 0,-1 0 1,1 0-1,0 0 0,-1 0 0,1-1 1,0 0-1,4-11 135,-1 0 1,6-21 0,-5 7-95,-4 17 0,1 0 0,0 1 0,0-1 0,5-10 0,-6 18 0,0-1 0,1 1 0,-1-1 0,1 1 0,-1-1 0,1 1 0,0 0 0,0 0 0,0 0 0,0 0 0,1 0 0,-1 1 0,0-1 0,1 0 0,-1 1 0,1 0 0,-1 0 0,6-2 0,14-1 16,0 1-1,0 1 1,0 0-1,0 2 1,0 1 0,0 1-1,25 5 1,-13-3 192,34 3 207,0 3 1,-1 3 0,103 35 0,-167-47-416,0 0 0,0 0 0,0 0 0,0 1 0,0 0 0,0-1 0,0 1 0,-1 0 0,1 0 0,-1 1 0,1-1 0,-1 0 0,0 1 0,0 0 0,3 4 0,-4-4 0,0-1 0,-1 1 0,1-1 0,-1 1 0,1 0 0,-1-1 0,0 1 0,0 0 0,-1-1 0,1 1 0,-1-1 0,1 1 0,-1 0 0,0-1 0,1 1 0,-1-1 0,-1 0 0,1 1 0,-2 3 0,-3 2 316,0 1 1,-1-1 0,0 0-1,0-1 1,-1 1-1,-11 8 1,-13 13 592,51-48-909,2 2 0,0 0 0,24-15 0,-22 16 0,0-1 0,25-23 0,-46 38 0,0 0 0,0 0 0,0 0 0,0 0 0,-1-1 0,1 1 0,-1-1 0,1 1 0,-1-1 0,0 1 0,0-1 0,1-2 0,-2 4 0,0 0 0,-1 0 0,1 0 0,0 0 0,-1 0 0,1 0 0,0 0 0,-1 0 0,1 0 0,-1 0 0,1 1 0,-1-1 0,0 0 0,1 0 0,-1 1 0,0-1 0,0 0 0,1 1 0,-1-1 0,0 1 0,0-1 0,0 1 0,0-1 0,0 1 0,0-1 0,1 1 0,-1 0 0,0 0 0,0-1 0,0 1 0,0 0 0,0 0 0,0 0 0,0 0 0,-2 1 0,-15-3 0,-1 2 0,1 0 0,-35 6 0,36-4 0,0 0 0,0-1 0,-1 0 0,-31-4 0,47 3-64,1 0 0,0-1 0,-1 1 0,1 0 0,-1-1 0,1 1 0,0-1 0,-1 1 0,1-1 0,0 1 0,0-1 0,-1 0 0,1 0 0,0 0 0,0 1 0,0-1 0,0 0 0,0 0 0,0-1 0,0 1 0,0 0 0,1 0 0,-1 0 0,0-1 0,0-1 0,1 1-129,0 0 1,0 0-1,0 0 1,0-1-1,0 1 1,0 0-1,1 0 1,-1 0-1,1-1 1,0 1-1,0 0 1,0 0-1,0 0 0,1-2 1,6-8-396,1 0-1,0 1 1,17-18-1,-24 28 711,19-18-122,-17 16 0,1-1 0,-1 0 0,0 1 0,1-2 0,-2 1 0,1 0 0,0-1 0,-1 1 0,0-1 0,0 0 0,3-8 0,-6 13 0,0-1 0,0 0 0,0 1 0,0-1 0,0 0 0,0 1 0,0-1 0,-1 0 0,1 1 0,0-1 0,0 1 0,-1-1 0,1 0 0,0 1 0,-1-1 0,1 1 0,0-1 0,-1 1 0,1-1 0,-1 1 0,1-1 0,-1 1 0,1-1 0,-1 1 0,1 0 0,-1-1 0,0 1 0,1 0 0,-1-1 0,1 1 0,-1 0 0,0 0 0,1 0 0,-1-1 0,0 1 0,1 0 0,-1 0 0,0 0 0,1 0 0,-1 0 0,0 0 0,1 0 0,-1 1 0,0-1 0,1 0 0,-1 0 0,0 1 0,-33 6 0,23-1 1220,12-2 784,22 1 1894,0 1-4236,-22-6 338,0 1 0,0 0 0,1-1 0,-1 1 0,0 0 0,0 0 0,-1 0 0,1 0 0,0 0 0,0 0 0,0 0 0,-1 0 0,1 0 0,0 0 0,-1 0 0,1 1 0,-1-1 0,1 0 0,-1 0 0,0 1 0,1 1 0,-1 2 0,0-1 0,-1 0 0,1 0 0,-1 0 0,0 0 0,0 1 0,-1 3 0,-14 33 0,-2 0 0,-32 54 0,-7 12 0,56-104 0,-5 10 0,0 0 0,1 1 0,-5 20 0,9-31 0,0 0 0,1 0 0,-1 1 0,1-1 0,0 0 0,0 0 0,0 0 0,0 0 0,1 0 0,-1 0 0,1 0 0,0 0 0,0 0 0,0 0 0,0 0 0,0 0 0,1 0 0,-1-1 0,1 1 0,0-1 0,0 1 0,3 2 0,2 0 0,0 0 0,1 0 0,-1-1 0,1 0 0,0-1 0,1 0 0,-1 0 0,0-1 0,1 0 0,15 2 0,96 4 0,-116-8 0,99-1 0,45 3 0,-145-1 0,0-1 0,0 0 0,0 1 0,0 0 0,0-1 0,0 1 0,0 0 0,5 3 0,-8-4 0,0 1 0,1-1 0,-1 0 0,0 0 0,1 1 0,-1-1 0,0 0 0,0 1 0,0-1 0,1 0 0,-1 1 0,0-1 0,0 0 0,0 1 0,0-1 0,1 0 0,-1 1 0,0-1 0,0 0 0,0 1 0,0-1 0,0 1 0,0-1 0,0 0 0,0 1 0,0-1 0,0 1 0,0-1 0,0 0 0,-1 1 0,1-1 0,0 0 0,0 1 0,0-1 0,0 1 0,-1-1 0,1 1 0,-4 3 0,-1 0 0,1 0 0,-1-1 0,1 1 0,-1-1 0,-1 0 0,-7 4 0,-189 75 0,58-26 0,116-42 0,28-14 0,0 0 0,-1 0 0,1 0 0,0 0 0,-1 0 0,1 1 0,0-1 0,0 0 0,-1 0 0,1 0 0,0 0 0,0 1 0,-1-1 0,1 0 0,0 0 0,0 0 0,0 1 0,-1-1 0,1 0 0,0 0 0,0 1 0,0-1 0,0 0 0,0 1 0,0-1 0,-1 0 0,1 0 0,0 1 0,0-1 0,0 0 0,0 1 0,0-1 0,0 0 0,0 1 0,5 0 0,0 0 0,-1-1 0,1 0 0,0 1 0,-1-1 0,1-1 0,0 1 0,8-3 0,289-44 0,48-7 0,-344 53 0,-1 0 0,1 1 0,-1-1 0,1 1 0,-1 1 0,1-1 0,-1 1 0,7 1 0,-12-2 0,0 0 0,0 0 0,0 1 0,0-1 0,0 0 0,1 0 0,-1 1 0,0-1 0,0 0 0,0 0 0,0 1 0,0-1 0,0 0 0,0 0 0,0 1 0,0-1 0,0 0 0,0 0 0,0 1 0,0-1 0,0 0 0,0 0 0,0 1 0,0-1 0,-1 0 0,1 0 0,0 0 0,0 1 0,0-1 0,0 0 0,0 0 0,-1 1 0,1-1 0,0 0 0,0 0 0,0 0 0,0 0 0,-1 0 0,1 1 0,0-1 0,0 0 0,-1 0 0,1 0 0,0 0 0,0 0 0,-1 0 0,1 0 0,-33 18 0,-91 28 0,-223 54 0,198-62 0,72-15 0,69-17 0,18-4 0,38-6 0,61-13 0,-32 4 0,-26 9 0,-45 8 0,-13 4 0,-15 7 0,-1-2 0,-28 13 0,26-14 0,2 0 0,-23 16 0,44-26 0,0-1 0,0 0 0,0 1 0,0 0 0,1-1 0,-1 1 0,1 0 0,-1 0 0,1 0 0,-2 3 0,3-4 0,-1-1 0,1 1 0,0 0 0,0-1 0,0 1 0,0 0 0,0-1 0,0 1 0,0 0 0,0-1 0,0 1 0,0-1 0,0 1 0,0 0 0,0-1 0,1 1 0,-1 0 0,0-1 0,0 1 0,1-1 0,-1 1 0,0-1 0,1 1 0,-1-1 0,1 1 0,0 0 0,3 2 0,1 0 0,0 0 0,0-1 0,0 0 0,0 0 0,1 0 0,-1 0 0,0-1 0,9 1 0,86 12 0,148 1 0,-225-14 0,105 3 0,153 8 0,-267-12 0,-1 1 0,1 0 0,-1 1 0,1 1 0,-1 0 0,21 8 0,-33-10 0,0-1 0,0 1 0,0-1 0,-1 1 0,1 0 0,0-1 0,0 1 0,0 0 0,-1 0 0,1 0 0,0 0 0,-1 0 0,1 0 0,-1 0 0,1 0 0,-1 0 0,1 0 0,-1 0 0,0 0 0,1 0 0,-1 0 0,0 0 0,0 2 0,0 0 0,-1-1 0,1 0 0,-1 1 0,0-1 0,0 0 0,0 1 0,0-1 0,0 0 0,0 0 0,-1 0 0,1 0 0,-3 3 0,-10 9-226,-1 0 0,-1-1 0,0-1 0,-33 19 0,-98 48-3865,-215 83 0,117-57 2083,237-102 2008,-1 1 0,1 0 0,0 1 0,0 0 0,0 0 0,-9 8 0,17-13 0,0 0 0,0 1 0,-1-1 0,1 0 0,0 1 0,0-1 0,-1 0 0,1 1 0,0-1 0,0 1 0,0-1 0,0 0 0,-1 1 0,1-1 0,0 1 0,0-1 0,0 0 0,0 1 0,0-1 0,0 1 0,0-1 0,0 1 0,0-1 0,0 0 0,1 1 0,-1-1 0,0 1 0,0-1 0,0 0 0,1 1 0,13 8 0,8-5 91,-1-1 0,0 0 0,1-2 0,32-2 0,-52 1-25,79-2 2542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6:20.195"/>
    </inkml:context>
    <inkml:brush xml:id="br0">
      <inkml:brushProperty name="width" value="0.05" units="cm"/>
      <inkml:brushProperty name="height" value="0.05" units="cm"/>
      <inkml:brushProperty name="color" value="#FFFFFF"/>
    </inkml:brush>
  </inkml:definitions>
  <inkml:trace contextRef="#ctx0" brushRef="#br0">657 128 24575,'0'0'0,"0"0"0,-1 0 0,1 0 0,0 0 0,0 0 0,0 1 0,-1-1 0,1 0 0,0 0 0,0 0 0,-1 0 0,1 0 0,0-1 0,0 1 0,0 0 0,-1 0 0,1 0 0,0 0 0,0 0 0,0 0 0,-1 0 0,1 0 0,0 0 0,0 0 0,0-1 0,0 1 0,-1 0 0,1 0 0,0 0 0,0 0 0,0-1 0,0 1 0,0 0 0,-1 0 0,1 0 0,0-1 0,0 1 0,0 0 0,0 0 0,0 0 0,0-1 0,0 1 0,0 0 0,0-1 0,6-10 0,2-9 0,-8 19 0,0 1 0,0-1 0,-1 0 0,1 1 0,0-1 0,-1 0 0,1 0 0,0 1 0,-1-1 0,1 1 0,-1-1 0,1 0 0,-1 1 0,0-1 0,1 1 0,-1-1 0,1 1 0,-1 0 0,0-1 0,0 1 0,1-1 0,-1 1 0,0 0 0,1 0 0,-1-1 0,0 1 0,0 0 0,0 0 0,1 0 0,-1 0 0,0 0 0,-1 0 0,-82-5 0,128 7 0,-19 0 0,47-3 0,-402 28 0,125-14 0,200-12 0,17 0 0,34 0 0,692 4 0,-706-4 0,-28-1 0,-7 1 0,-48-2 0,-137-2 0,-488-23 0,607 18 0,64 5 0,17-1 0,31 0 0,376-9-6784,-466 10 6502,43 3 390,1-1 1,0 1 0,-1-1-1,1 0 1,-1 0 0,1 0 0,0-1-1,0 1 1,0-1 0,0 1-1,0-1 1,-4-3 0,7 5 17,0-1 0,0 1 0,0 0-1,0-1 1,0 1 0,0-1 0,-1 1 0,1 0 0,0-1 0,0 1 0,0-1-1,0 1 1,1 0 0,-1-1 0,0 1 0,0-1 0,0 1 0,0 0 0,0-1 0,0 1-1,1 0 1,-1-1 0,0 1 0,0 0 0,0-1 0,1 1 0,-1 0 0,0-1-1,0 1 1,1 0 0,-1 0 0,0-1 0,1 1 0,-1 0 0,0 0 0,1 0 0,-1-1-1,1 1 1,-1 0 0,1 0 0,17-8 366,-18 8-492,20-5 0,-16 5 0,0-1 0,0 0 0,1 0 0,-1 0 0,0-1 0,0 1 0,0-1 0,6-4 0,-14 4 0,9 2 0,0 1 0,5 1 0,258 47 0,-252-43 0,-16-2 0,-24 3 0,21-7 0,-36 8 0,-63 21 0,78-16 0,24-13 0,-1 1 0,1-1 0,-1 1 0,1-1 0,-1 1 0,1-1 0,0 1 0,-1-1 0,1 1 0,0 0 0,-1-1 0,1 1 0,0 0 0,0-1 0,-1 1 0,1 0 0,0-1 0,0 1 0,0 0 0,0-1 0,0 2 0,1 0 0,0 0 0,1 0 0,-1 0 0,0-1 0,1 1 0,0 0 0,-1-1 0,1 1 0,0-1 0,0 1 0,-1-1 0,1 0 0,0 0 0,0 0 0,0 0 0,1 0 0,-1 0 0,0-1 0,3 1 0,30 11 0,1-3 0,68 10 0,81-3 0,-73-7 0,-98-6 0,-17 0 0,-26 3 0,26-5 0,-181 21-3285,-10 3-214,206-24 3782,0-1 0,0 0-1,14-1 1,-34 0 4795,-8-1-3991,-23-2-1599,12 3 512,-4 0 0,54 0 0,-8 1 0,0-1 0,0-1 0,19-4 0,-20-1 0,-13 2 0,-20-5 0,5 4 0,15 5 0,0 1 0,-1-1 0,1 1 0,0-1 0,0 1 0,-1-1 0,1 1 0,0 0 0,0-1 0,-1 1 0,1 0 0,0 0 0,0-1 0,0 1 0,0 0 0,-1 0 0,1 0 0,0 0 0,0 0 0,0 0 0,1 1 0,106-9 0,8-1 0,-246 11 0,119-1 0,16 0 0,23 0 0,16-2 0,-27 0 0,-1 1 0,1 0 0,-1 1 0,28 5 0,-41-3 0,-11 2 0,-27 6 0,-51 8 0,55-14 0,1 2 0,-41 15 0,71-22 0,0 0-1,1 0 0,-1 0 1,0 1-1,0-1 0,1 0 1,-1 0-1,0 0 0,0 0 1,0 1-1,1-1 0,-1 0 1,0 0-1,0 0 0,0 1 1,1-1-1,-1 0 0,0 0 1,0 1-1,0-1 0,0 0 1,0 0-1,0 1 1,0-1-1,0 0 0,1 0 1,-1 1-1,0-1 0,0 0 1,0 1-1,0-1 0,0 0 1,-1 0-1,1 1 0,0-1 1,0 0-1,0 0 0,0 1 1,0-1-1,0 0 0,0 0 1,0 1-1,-1-1 0,1 0 1,0 0-1,0 1 0,0-1 1,-1 0-1,1 0 0,0 0 1,0 0-1,0 1 0,-1-1 1,1 0-1,0 0 1,0 0-1,-1 0 0,1 0 1,0 0-1,0 0 0,-1 1 1,1-1-1,22 5-1323,17 0-5502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05.994"/>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6:25.94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6:49.151"/>
    </inkml:context>
    <inkml:brush xml:id="br0">
      <inkml:brushProperty name="width" value="0.35" units="cm"/>
      <inkml:brushProperty name="height" value="0.35" units="cm"/>
      <inkml:brushProperty name="color" value="#FFFFFF"/>
    </inkml:brush>
  </inkml:definitions>
  <inkml:trace contextRef="#ctx0" brushRef="#br0">104 1 24575,'-5'7'0,"-6"6"0,0 6 0,-5 2 0,-2 4 0,-4-1 0,1-3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6:57.835"/>
    </inkml:context>
    <inkml:brush xml:id="br0">
      <inkml:brushProperty name="width" value="0.35" units="cm"/>
      <inkml:brushProperty name="height" value="0.35" units="cm"/>
      <inkml:brushProperty name="color" value="#FFFFFF"/>
    </inkml:brush>
  </inkml:definitions>
  <inkml:trace contextRef="#ctx0" brushRef="#br0">8021 0 24575,'-20'1'0,"0"0"0,1 2 0,-1 0 0,1 1 0,-28 11 0,-91 42 0,31-10 0,14-18 0,62-20 0,-61 24 0,54-16 0,-1-2 0,-57 15 0,63-24 0,-2-2 0,1-1 0,0-1 0,-40-4 0,13 1 0,-9 2 0,-120-5 0,188 4 0,0 0 0,0 0 0,0-1 0,0 1 0,0 0 0,0-1 0,0 0 0,0 1 0,1-1 0,-1 0 0,0 0 0,-2-2 0,3 3 0,1-1 0,-1 0 0,1 1 0,-1-1 0,1 1 0,0-1 0,-1 0 0,1 1 0,0-1 0,0 0 0,-1 1 0,1-1 0,0 0 0,0 1 0,0-1 0,0 0 0,0 1 0,0-1 0,0 0 0,0 0 0,0 1 0,0-1 0,0 0 0,1 0 0,1-5 0,1 0 0,0 1 0,1-1 0,-1 1 0,1 0 0,7-7 0,11-19 0,-22 31 0,0 0 0,0-1 0,1 1 0,-1-1 0,0 1 0,0 0 0,0-1 0,0 1 0,0 0 0,0-1 0,0 1 0,0-1 0,0 1 0,0 0 0,0-1 0,0 1 0,0 0 0,0-1 0,-1 1 0,1-1 0,0 1 0,0 0 0,0-1 0,0 1 0,-1 0 0,1-1 0,0 1 0,0 0 0,-1 0 0,1-1 0,-1 1 0,-14-5 0,-23 5 0,33 0 0,-34 1 0,15-1 0,0 0 0,-1 2 0,1 1 0,1 0 0,-1 2 0,1 1 0,-33 12 0,40-11 0,0-1 0,-1-1 0,0-1 0,0 0 0,0-1 0,-23 1 0,-108-5 0,61-1 0,-2180 2-164,1803 19-4156,250-6 2184,-314-13 8756,507-2-6620,-277-25 0,298 25 0,10-3 0,33-7 0,55-10 0,119-2 0,1 0 0,-143 14 0,54-11 0,-179 19 0,-276 30 0,-17 1 0,15-20 0,301-8 0,0 2 0,-38 9 0,35-6 0,-53 4 0,5-8 0,-643 5 0,712-7 0,-155-11 0,68-8 0,66 12 0,0 1 0,-52-4 0,-100 8-180,-60-2-623,123 0-2692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7:07.435"/>
    </inkml:context>
    <inkml:brush xml:id="br0">
      <inkml:brushProperty name="width" value="0.35" units="cm"/>
      <inkml:brushProperty name="height" value="0.35" units="cm"/>
      <inkml:brushProperty name="color" value="#FFFFFF"/>
    </inkml:brush>
  </inkml:definitions>
  <inkml:trace contextRef="#ctx0" brushRef="#br0">1616 1 24575,'-69'0'0,"-329"8"0,213-3 0,100-5 0,-124 17 0,52 0-2608,-199-3-1,248-12 1710,59-2-1176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7:15.673"/>
    </inkml:context>
    <inkml:brush xml:id="br0">
      <inkml:brushProperty name="width" value="0.35" units="cm"/>
      <inkml:brushProperty name="height" value="0.35" units="cm"/>
      <inkml:brushProperty name="color" value="#FFFFFF"/>
    </inkml:brush>
  </inkml:definitions>
  <inkml:trace contextRef="#ctx0" brushRef="#br0">470 44 24575,'-165'0'0,"150"-4"0,14-4 0,2 7 0,0-1 0,0 1 0,0 0 0,1 0 0,-1 0 0,0-1 0,1 1 0,-1 0 0,1 1 0,-1-1 0,1 0 0,-1 0 0,1 1 0,2-1 0,10-4-164,1 2 1,-1 0-1,1 0 0,0 1 0,0 1 0,0 1 0,0 0 1,0 1-1,0 1 0,0 0 0,20 6 0,-30-6 32,-1 0 0,0 1 1,1 0-1,-1 0 0,0 0 0,0 0 0,-1 0 0,1 1 0,-1 0 0,0 0 0,0 0 0,0 0 1,0 0-1,-1 1 0,1-1 0,-1 1 0,0-1 0,-1 1 0,2 7 0,3 9-594,-2 1-1,4 42 1,-8-63 725,4 72 1312,-3 1 0,-15 123-1,12-177-1116,-1-1-1,-2 0 0,1 0 0,-13 29 0,14-40-494,-1 0 0,0-1 0,0 0 0,-1 1 0,0-1-1,0-1 1,0 1 0,-1-1 0,0 0 0,-1 0 0,1-1-1,-14 9 1,-28 17-490,-13 23 4531,26-27-2068,34-26-1638,0 0-1,0-1 1,0 1 0,0 0 0,0-1-1,0 1 1,0-1 0,0 1 0,0-1-1,0 0 1,0 1 0,0-1-1,0 0 1,0 0 0,-1 0 0,1 0-1,0 0 1,0 0 0,0 0-1,0 0 1,-1 0 0,1 0 0,0-1-1,0 1 1,0-1 0,0 1-1,0 0 1,0-1 0,0 0 0,0 1-1,0-1 1,0 0 0,0 1-1,-1-3 1,-1-3-34,0 0 0,1 0 0,0-1 0,0 1 0,0-1 0,1 1 0,0-1 0,0-8 0,-1-1 0,-5-30 0,5 34 17,0 14 6,-1 26-129,3-18 8,-29 545-4653,28-534 4448,-1 30-614,2-49 883,0 1-1,0 0 0,1 0 1,-1-1-1,1 1 0,-1 0 1,1-1-1,0 1 0,0 0 1,0-1-1,0 1 0,1-1 1,2 4-1,-4-6 97,1 0 1,0 1-1,0-1 1,-1 0-1,1 0 0,0 0 1,-1 0-1,1 0 1,0 0-1,0 0 0,-1 0 1,1 0-1,0 0 1,-1 0-1,1 0 0,0-1 1,-1 1-1,1 0 0,0 0 1,-1-1-1,1 1 1,0-1-1,-1 1 0,1 0 1,-1-1-1,1 1 1,-1-1-1,1 1 0,0-2 1,24-23 1152,-15 15-534,21-16-364,1 2 0,1 2 0,1 1 0,1 1 0,1 2 0,0 1-1,2 2 1,39-10 0,-53 21-317,1 0 0,-1 2 0,1 1 0,-1 0 0,1 2 0,42 7 0,-17-3 0,-44-4 0,0 1 0,0-1 0,0 1 0,0 0 0,0 0 0,0 1 0,-1 0 0,1 0 0,5 4 0,45 38 0,-41-32 0,-1 7 0,-14-18 0,1-1 0,-1 1 0,1-1 0,-1 1 0,1-1 0,0 0 0,-1 0 0,1 1 0,0-1 0,0 0 0,0 0 0,0 0 0,0 0 0,0 0 0,0 0 0,1 0 0,-1 0 0,0 0 0,0-1 0,1 1 0,-1 0 0,0-1 0,2 1 0,-2-1 0,-1-1 0,1 1 0,-1-1 0,0 1 0,1-1 0,-1 0 0,0 1 0,1-1 0,-1 1 0,0-1 0,0 1 0,0-1 0,0 0 0,0 1 0,0-1 0,0 0 0,0 1 0,0-1 0,0 1 0,0-1 0,0 0 0,0 1 0,0-1 0,-1 0 0,-3-24 0,3 18 0,-6-68 0,6 62 0,1 58 0,-1 56 0,3 124 0,24-65 0,-16-115 0,-3 1 0,3 59 0,-11-38 0,-1-34 0,5 50 0,11-29 0,-10-45 0,-1 0 0,-1 0 0,0 1 0,0-1 0,0 12 0,-2-18 0,0 0 0,0 0 0,-1 0 0,0 0 0,1 0 0,-1 0 0,0 0 0,0 0 0,0-1 0,-1 1 0,1 0 0,-1-1 0,1 1 0,-1-1 0,0 1 0,0-1 0,0 0 0,0 0 0,-1 0 0,-3 3 0,-2 0 0,1-1 0,-1 0 0,0 0 0,0 0 0,0-1 0,0-1 0,-1 1 0,1-2 0,-1 1 0,-10 0 0,-13 0 0,-46-4 0,30 0 0,-687 0 0,714 2 0,6 0 0,-1 0 0,1-1 0,-25-5 0,39 6 0,-1-1 0,1 1 0,0 0 0,0-1 0,0 1 0,0 0 0,0-1 0,0 0 0,-1 1 0,1-1 0,1 1 0,-1-1 0,0 0 0,0 0 0,0 0 0,0 1 0,0-1 0,1 0 0,-1 0 0,0 0 0,1 0 0,-1 0 0,1-1 0,-1 1 0,1 0 0,-1 0 0,1 0 0,0 0 0,0 0 0,-1-1 0,1 1 0,0 0 0,0 0 0,0 0 0,0-1 0,1 1 0,-1 0 0,1-2 0,1-5 0,1 0 0,0 1 0,1-1 0,8-12 0,-5 7 0,104-220 0,-92 184 0,-2-2 0,20-99 0,-37 147 0,0-1 0,1 1 0,0 0 0,-1-1 0,1 1 0,1 0 0,-1 0 0,0 0 0,1 0 0,-1 0 0,1 0 0,4-5 0,-4 7 0,0 0 0,-1 0 0,1 0 0,0 0 0,0 1 0,0-1 0,0 1 0,0-1 0,0 1 0,0-1 0,0 1 0,0 0 0,0 0 0,0 0 0,0 0 0,0 0 0,0 1 0,0-1 0,0 1 0,0-1 0,-1 1 0,1 0 0,3 1 0,106 46 0,-21-8 0,324 124 0,-406-160 342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7:18.918"/>
    </inkml:context>
    <inkml:brush xml:id="br0">
      <inkml:brushProperty name="width" value="0.35" units="cm"/>
      <inkml:brushProperty name="height" value="0.35" units="cm"/>
      <inkml:brushProperty name="color" value="#FFFFFF"/>
    </inkml:brush>
  </inkml:definitions>
  <inkml:trace contextRef="#ctx0" brushRef="#br0">88 665 24575,'0'2'0,"0"0"0,0 0 0,-1 1 0,1-1 0,-1 0 0,0 0 0,0 1 0,0-1 0,0 0 0,0 0 0,0 0 0,0 0 0,-1 0 0,1-1 0,-1 1 0,1 0 0,-1-1 0,0 1 0,0-1 0,-2 2 0,3-2 0,0 0 0,-1-1 0,1 1 0,0-1 0,0 1 0,0-1 0,0 0 0,-1 0 0,1 1 0,0-1 0,0 0 0,0 0 0,-1 0 0,1 0 0,0 0 0,0 0 0,0-1 0,-1 1 0,1 0 0,0-1 0,0 1 0,0-1 0,0 1 0,0-1 0,0 1 0,-1-1 0,2 0 0,-1 0 0,0 1 0,0-1 0,0 0 0,0 0 0,0 0 0,1 0 0,-1 0 0,0 0 0,1 0 0,-1 0 0,1 0 0,-1-2 0,-4-7 0,2 0 0,0-1 0,0 1 0,0-1 0,2 0 0,-2-18 0,3-72 0,1 63 0,2-249 0,-2 276 48,1 0-1,0 0 0,0 1 1,1-1-1,1 0 1,8-19-1,-6 18-387,-1-1 1,0 0 0,-1 0-1,2-14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17:21.082"/>
    </inkml:context>
    <inkml:brush xml:id="br0">
      <inkml:brushProperty name="width" value="0.35" units="cm"/>
      <inkml:brushProperty name="height" value="0.35" units="cm"/>
      <inkml:brushProperty name="color" value="#FFFFFF"/>
    </inkml:brush>
  </inkml:definitions>
  <inkml:trace contextRef="#ctx0" brushRef="#br0">1 36 24575,'0'-2'0,"0"-5"0,0-6 0,5-1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41:16.011"/>
    </inkml:context>
    <inkml:brush xml:id="br0">
      <inkml:brushProperty name="width" value="0.35" units="cm"/>
      <inkml:brushProperty name="height" value="0.35" units="cm"/>
      <inkml:brushProperty name="color" value="#FFFFFF"/>
    </inkml:brush>
  </inkml:definitions>
  <inkml:trace contextRef="#ctx0" brushRef="#br0">104 1 24575,'-5'7'0,"-6"6"0,0 6 0,-5 2 0,-2 4 0,-4-1 0,1-3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1:41:16.012"/>
    </inkml:context>
    <inkml:brush xml:id="br0">
      <inkml:brushProperty name="width" value="0.35" units="cm"/>
      <inkml:brushProperty name="height" value="0.35" units="cm"/>
      <inkml:brushProperty name="color" value="#FFFFFF"/>
    </inkml:brush>
  </inkml:definitions>
  <inkml:trace contextRef="#ctx0" brushRef="#br0">8021 0 24575,'-20'1'0,"0"0"0,1 2 0,-1 0 0,1 1 0,-28 11 0,-91 42 0,31-10 0,14-18 0,62-20 0,-61 24 0,54-16 0,-1-2 0,-57 15 0,63-24 0,-2-2 0,1-1 0,0-1 0,-40-4 0,13 1 0,-9 2 0,-120-5 0,188 4 0,0 0 0,0 0 0,0-1 0,0 1 0,0 0 0,0-1 0,0 0 0,0 1 0,1-1 0,-1 0 0,0 0 0,-2-2 0,3 3 0,1-1 0,-1 0 0,1 1 0,-1-1 0,1 1 0,0-1 0,-1 0 0,1 1 0,0-1 0,0 0 0,-1 1 0,1-1 0,0 0 0,0 1 0,0-1 0,0 0 0,0 1 0,0-1 0,0 0 0,0 0 0,0 1 0,0-1 0,0 0 0,1 0 0,1-5 0,1 0 0,0 1 0,1-1 0,-1 1 0,1 0 0,7-7 0,11-19 0,-22 31 0,0 0 0,0-1 0,1 1 0,-1-1 0,0 1 0,0 0 0,0-1 0,0 1 0,0 0 0,0-1 0,0 1 0,0-1 0,0 1 0,0 0 0,0-1 0,0 1 0,0 0 0,0-1 0,-1 1 0,1-1 0,0 1 0,0 0 0,0-1 0,0 1 0,-1 0 0,1-1 0,0 1 0,0 0 0,-1 0 0,1-1 0,-1 1 0,-14-5 0,-23 5 0,33 0 0,-34 1 0,15-1 0,0 0 0,-1 2 0,1 1 0,1 0 0,-1 2 0,1 1 0,-33 12 0,40-11 0,0-1 0,-1-1 0,0-1 0,0 0 0,0-1 0,-23 1 0,-108-5 0,61-1 0,-2180 2-164,1803 19-4156,250-6 2184,-314-13 8756,507-2-6620,-277-25 0,298 25 0,10-3 0,33-7 0,55-10 0,119-2 0,1 0 0,-143 14 0,54-11 0,-179 19 0,-276 30 0,-17 1 0,15-20 0,301-8 0,0 2 0,-38 9 0,35-6 0,-53 4 0,5-8 0,-643 5 0,712-7 0,-155-11 0,68-8 0,66 12 0,0 1 0,-52-4 0,-100 8-180,-60-2-623,123 0-2692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5T17:36:12.796"/>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1:20.817"/>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1:20.818"/>
    </inkml:context>
    <inkml:brush xml:id="br0">
      <inkml:brushProperty name="width" value="0.05" units="cm"/>
      <inkml:brushProperty name="height" value="0.05" units="cm"/>
      <inkml:brushProperty name="color" value="#FFFFFF"/>
    </inkml:brush>
  </inkml:definitions>
  <inkml:trace contextRef="#ctx0" brushRef="#br0">1 0 24575,'1'12'0,"2"13"0,0 13 0,1 8 0,0 6 0,-1-2 0,-1-3 0,-1-5 0,0-8 0,-1-8 0,0-8 0,0-9-8191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6T20:11:20.819"/>
    </inkml:context>
    <inkml:brush xml:id="br0">
      <inkml:brushProperty name="width" value="0.05" units="cm"/>
      <inkml:brushProperty name="height" value="0.05" units="cm"/>
      <inkml:brushProperty name="color" value="#FFFFFF"/>
    </inkml:brush>
  </inkml:definitions>
  <inkml:trace contextRef="#ctx0" brushRef="#br0">424 104 24575,'7'9'0,"-1"0"0,-1 1 0,1-1 0,-2 1 0,1 1 0,-1-1 0,-1 0 0,0 1 0,2 13 0,2 2 0,0 9 0,-6-27 0,1 0 0,-1 1 0,2-1 0,-1 0 0,1 0 0,5 9 0,-3-37 0,22-303 0,-27 328 0,0 5 0,0 0 0,-1 0 0,0 0 0,-3 11 0,4-18 0,-1-1 0,0 1 0,0 0 0,0-1 0,-1 1 0,1-1 0,-1 0 0,1 1 0,-1-1 0,0 0 0,0 0 0,0 0 0,0 0 0,0 0 0,0-1 0,0 1 0,-1 0 0,1-1 0,-5 2 0,-10 9 0,8-6 0,9-26 0,0 18 0,0 0 0,1 0 0,0 0 0,-1 0 0,1 0 0,0 1 0,0-1 0,0 0 0,0 0 0,0 1 0,2-3 0,3-2 0,-15 16 0,7-7 0,0-1 0,0 1 0,0-1 0,0 0 0,0 0 0,0 0 0,-1 0 0,1 0 0,-1 0 0,1-1 0,-5 3 0,6-4 0,1 0 0,0 0 0,-1 0 0,1-1 0,-1 1 0,1 0 0,0 0 0,-1 0 0,1 0 0,0-1 0,0 1 0,-1 0 0,1 0 0,0-1 0,-1 1 0,1 0 0,0-1 0,0 1 0,0 0 0,-1-1 0,1 1 0,0 0 0,0-1 0,0 1 0,0 0 0,0-1 0,0 1 0,0-1 0,-1 1 0,1 0 0,0-1 0,0 1 0,0 0 0,1-1 0,-1 0 0,3-17 0,-2 8 0,-14 22 0,-24 37 0,-15 18 0,52-67 0,0 0 0,0 0 0,0 0 0,0 0 0,0 0 0,-1 0 0,1 0 0,0-1 0,0 1 0,0 0 0,0 0 0,0 0 0,0 0 0,0 0 0,0 0 0,0 0 0,0 0 0,0 0 0,0 0 0,0-1 0,0 1 0,-1 0 0,1 0 0,0 0 0,0 0 0,0 0 0,0 0 0,0 0 0,0 0 0,0 0 0,0 0 0,-1 0 0,1 0 0,0 0 0,0 0 0,0 0 0,0 0 0,0 0 0,0 0 0,0 0 0,0 0 0,-1 0 0,1 0 0,0 0 0,0 0 0,0 0 0,0 0 0,0 0 0,0 0 0,0 0 0,0 1 0,0-1 0,-1 0 0,1 0 0,0 0 0,0 0 0,0 0 0,0 0 0,0 0 0,0 0 0,0 0 0,0 0 0,0 1 0,0-1 0,0 0 0,0 0 0,0 0 0,0 0 0,1-13 0,8-16 0,-9 29 0,3-6 0,-1 1 0,1-1 0,1 1 0,-1 0 0,7-7 0,-30 59 0,15-36 0,3-6 0,-1 0 0,1-1 0,-1 1 0,0 0 0,0-1 0,-6 7 0,3-10 0,4-10 0,2-12 0,5 4 0,0 0 0,15-33 0,-5 13 0,-25 57 0,-2 0 0,-22 30 0,18-27 0,16-22 0,0 0 0,-1 0 0,1-1 0,-1 1 0,1 0 0,-1 0 0,1-1 0,-1 1 0,1 0 0,-1-1 0,0 1 0,1-1 0,-1 1 0,0-1 0,1 1 0,-1-1 0,0 1 0,0-1 0,1 0 0,-1 1 0,-2-1 0,3 0 0,-1-1 0,1 1 0,-1-1 0,1 1 0,0-1 0,-1 0 0,1 1 0,0-1 0,-1 1 0,1-1 0,0 0 0,0 1 0,0-1 0,0 0 0,-1 0 0,1 1 0,0-1 0,0 0 0,0 1 0,1-2 0,4-51 0,-4 46 0,-1 1 0,3-11 0,-2 16 0,-1 11 0,1-2 0,-1-1 0,0 1 0,-1 0 0,1-1 0,-2 1 0,1-1 0,-1 0 0,0 1 0,0-1 0,-7 12 0,18-58 0,-4 25 0,-2 4 0,1 0 0,0 0 0,0 0 0,1 0 0,0 1 0,1 0 0,0 0 0,10-11 0,-17 20 0,1 0 0,0 1 0,0-1 0,0 0 0,0 0 0,0 0 0,0 0 0,0 0 0,0 0 0,0 0 0,0 0 0,0 0 0,0 0 0,0 0 0,0 1 0,0-1 0,0 0 0,0 0 0,0 0 0,1 0 0,-1 0 0,0 0 0,0 0 0,0 0 0,0 0 0,0 0 0,0 0 0,0 0 0,0 0 0,0 0 0,0 1 0,0-1 0,0 0 0,0 0 0,0 0 0,0 0 0,0 0 0,1 0 0,-1 0 0,0 0 0,0 0 0,0 0 0,0 0 0,0 0 0,0 0 0,0 0 0,0 0 0,0 0 0,0 0 0,0 0 0,0 0 0,1 0 0,-1 0 0,0 0 0,0 0 0,0 0 0,0 0 0,0 0 0,0 0 0,0 0 0,0-1 0,-3 14 0,-8 12 0,1-4 0,2 0 0,0 0 0,-7 37 0,2-8 0,2-8 0,8-27 0,-1 0 0,0 0 0,-13 27 0,16-41 0,0 1 0,0-1 0,0 0 0,0 0 0,-1-1 0,1 1 0,0 0 0,-1 0 0,1 0 0,-1-1 0,1 1 0,-1-1 0,1 1 0,-1-1 0,1 0 0,-1 0 0,1 1 0,-2-1 0,-37 1 0,24-1 0,-3 1 0,22-1 0,32 0 0,-14-1 0,-5 1 0,-28-1 0,-21-1 0,17 0 0,0-1 0,0-1 0,-16-6 0,27 9 0,0-1 0,0 0 0,1 0 0,-1-1 0,0 1 0,1-1 0,0 0 0,-1-1 0,1 1 0,1-1 0,-1 1 0,0-1 0,-3-6 0,6 9 0,1 0 0,-1 0 0,1 0 0,-1 0 0,1 0 0,0 0 0,0 0 0,0 0 0,-1 0 0,1-1 0,0 1 0,0 0 0,0 0 0,1 0 0,-1 0 0,0 0 0,0 0 0,1-2 0,6-1 0,2 13 0,-2 4 0,-1-1 0,0 1 0,-1 0 0,0 0 0,3 16 0,3 8 0,-7-54 0,-2-13 0,-3 6 0,0 17 0,0 1 0,1-1 0,0 0 0,0 1 0,1-1 0,-1 1 0,1-1 0,4-10 0,-5 17 0,0 0 0,0 0 0,0 0 0,0 0 0,0-1 0,0 1 0,0 0 0,0 0 0,0 0 0,0 0 0,0 0 0,0 0 0,0 0 0,1 0 0,-1 0 0,0 0 0,0-1 0,0 1 0,0 0 0,0 0 0,0 0 0,0 0 0,0 0 0,0 0 0,1 0 0,-1 0 0,0 0 0,0 0 0,0 0 0,0 0 0,0 0 0,0 0 0,0 0 0,1 0 0,-1 0 0,0 0 0,0 0 0,0 0 0,0 0 0,0 0 0,0 0 0,0 0 0,1 0 0,-1 0 0,0 0 0,0 0 0,0 0 0,0 1 0,0-1 0,0 0 0,0 0 0,0 0 0,0 0 0,0 0 0,1 0 0,3 10 0,2 12 0,9 73 0,-29-217 0,34 169 0,-9-25 0,12 32 0,-12-25 0,19 34 0,-29-78 0,-4-12 0,-33-148 0,61 217 0,-16-20 0,-2-8 0,-1 0 0,-1 0 0,5 23 0,-34-78 0,-8-22 0,32 63 0,0 0 0,0 0 0,0 0 0,0 0 0,0 0 0,0 0 0,0 0 0,0 0 0,1 0 0,-1 1 0,0-1 0,0 0 0,0 0 0,0 0 0,0-1 0,0 1 0,0 0 0,0 0 0,0 0 0,0 0 0,0 0 0,0 0 0,0 0 0,0 0 0,0 0 0,0 0 0,0 0 0,0 0 0,1 0 0,-1 0 0,0 0 0,0 0 0,0 0 0,0 0 0,0 0 0,0 0 0,0 0 0,0 0 0,0 0 0,0 0 0,0 0 0,0 0 0,0 0 0,0-1 0,0 1 0,0 0 0,0 0 0,0 0 0,0 0 0,0 0 0,0 0 0,0 0 0,0 0 0,0 0 0,8 7 0,8 11 0,11 25 0,-18-27 0,0-1 0,16 19 0,-20-32 0,-4-10 0,-5-12 0,4 19 0,-42-150 0,42 150 0,41 66 0,-3 18 0,-66-168 0,28 84 0,-1 0 0,0-1 0,1 1 0,-1 0 0,1-1 0,0 1 0,-1 0 0,1-1 0,0 1 0,0 0 0,0-1 0,0 1 0,0-1 0,0 1 0,1-3 0,-1 4 0,1 0 0,-1 0 0,1 0 0,-1 0 0,1 0 0,-1 0 0,1 0 0,-1 0 0,1 0 0,-1 0 0,1 0 0,-1 1 0,1-1 0,-1 0 0,1 0 0,-1 0 0,1 1 0,-1-1 0,1 0 0,-1 1 0,0-1 0,1 0 0,-1 1 0,0-1 0,1 0 0,-1 1 0,35 35 0,-35-35 0,16 18 0,21 23 0,-52-88 0,-28-47 0,66 132 0,-15-24 0,0-1 0,1 0 0,11 13 0,-20-44 0,-6-11 0,-28-83 0,33 110 0,1 1 0,0 0 0,0-1 0,0 1 0,-1 0 0,1 0 0,0-1 0,0 1 0,0 0 0,0-1 0,0 1 0,0 0 0,-1-1 0,1 1 0,0 0 0,0-1 0,0 1 0,0 0 0,0-1 0,0 1 0,0 0 0,0-1 0,1 1 0,-1-1 0,0 1 0,0 0 0,0 0 0,0-1 0,0 1 0,1 0 0,-1-1 0,0 1 0,0 0 0,0-1 0,1 1 0,-1 0 0,0 0 0,0 0 0,1-1 0,-1 1 0,13 11 0,13 24 0,15 39 0,-58-111 0,-6-21 0,25 56 0,4 8 0,7 10 0,86 138 0,-99-154 0,0 0 0,0 0 0,0 0 0,0 0 0,0 0 0,0 0 0,0 0 0,0-1 0,1 1 0,-1 0 0,0 0 0,0 0 0,0 0 0,0 0 0,0 0 0,0 0 0,0 0 0,0 0 0,0 0 0,0 0 0,1 0 0,-1 0 0,0 0 0,0 0 0,0 0 0,0 0 0,0 0 0,0 0 0,0 0 0,0 0 0,0 0 0,1 0 0,-1 0 0,0 0 0,0 0 0,0 0 0,0 0 0,0 0 0,0 0 0,0 0 0,0 0 0,0 0 0,0 0 0,1 1 0,-1-1 0,0 0 0,0 0 0,0 0 0,0 0 0,0 0 0,0 0 0,-3-16 0,-8-21 0,-23-47 0,58 131-1365,-20-37-5461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29/11/2021</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
        <p:nvSpPr>
          <p:cNvPr id="9" name="Fußzeilenplatzhalter 6">
            <a:extLst>
              <a:ext uri="{FF2B5EF4-FFF2-40B4-BE49-F238E27FC236}">
                <a16:creationId xmlns:a16="http://schemas.microsoft.com/office/drawing/2014/main" id="{2F1DE329-5239-4F7A-ABB6-C3635B7DBA11}"/>
              </a:ext>
            </a:extLst>
          </p:cNvPr>
          <p:cNvSpPr>
            <a:spLocks noGrp="1"/>
          </p:cNvSpPr>
          <p:nvPr>
            <p:ph type="ftr" sz="quarter" idx="12"/>
          </p:nvPr>
        </p:nvSpPr>
        <p:spPr>
          <a:xfrm>
            <a:off x="311162" y="4854985"/>
            <a:ext cx="6464280" cy="273844"/>
          </a:xfrm>
        </p:spPr>
        <p:txBody>
          <a:bodyPr/>
          <a:lstStyle/>
          <a:p>
            <a:r>
              <a:rPr lang="de-DE" dirty="0"/>
              <a:t>Student … | Group # </a:t>
            </a:r>
            <a:endParaRPr lang="en-US" dirty="0"/>
          </a:p>
        </p:txBody>
      </p:sp>
    </p:spTree>
    <p:extLst>
      <p:ext uri="{BB962C8B-B14F-4D97-AF65-F5344CB8AC3E}">
        <p14:creationId xmlns:p14="http://schemas.microsoft.com/office/powerpoint/2010/main"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4" name="Fußzeilenplatzhalter 6">
            <a:extLst>
              <a:ext uri="{FF2B5EF4-FFF2-40B4-BE49-F238E27FC236}">
                <a16:creationId xmlns:a16="http://schemas.microsoft.com/office/drawing/2014/main" id="{FBB615DE-DD3A-450C-B6BC-1C8AD0277B3A}"/>
              </a:ext>
            </a:extLst>
          </p:cNvPr>
          <p:cNvSpPr>
            <a:spLocks noGrp="1"/>
          </p:cNvSpPr>
          <p:nvPr>
            <p:ph type="ftr" sz="quarter" idx="12"/>
          </p:nvPr>
        </p:nvSpPr>
        <p:spPr>
          <a:xfrm>
            <a:off x="311162" y="4854985"/>
            <a:ext cx="6464280" cy="273844"/>
          </a:xfrm>
        </p:spPr>
        <p:txBody>
          <a:bodyPr/>
          <a:lstStyle/>
          <a:p>
            <a:r>
              <a:rPr lang="de-DE" dirty="0"/>
              <a:t>Student … | Group # </a:t>
            </a:r>
            <a:endParaRPr lang="en-US" dirty="0"/>
          </a:p>
        </p:txBody>
      </p:sp>
    </p:spTree>
    <p:extLst>
      <p:ext uri="{BB962C8B-B14F-4D97-AF65-F5344CB8AC3E}">
        <p14:creationId xmlns:p14="http://schemas.microsoft.com/office/powerpoint/2010/main" val="111150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Student … | Group # </a:t>
            </a:r>
            <a:endParaRPr lang="en-US" dirty="0"/>
          </a:p>
        </p:txBody>
      </p:sp>
      <p:sp>
        <p:nvSpPr>
          <p:cNvPr id="9" name="Bildplatzhalter 8"/>
          <p:cNvSpPr>
            <a:spLocks noGrp="1"/>
          </p:cNvSpPr>
          <p:nvPr>
            <p:ph type="pic" sz="quarter" idx="17"/>
          </p:nvPr>
        </p:nvSpPr>
        <p:spPr>
          <a:xfrm>
            <a:off x="0" y="2133600"/>
            <a:ext cx="9144000" cy="2721385"/>
          </a:xfrm>
          <a:prstGeom prst="rect">
            <a:avLst/>
          </a:prstGeom>
        </p:spPr>
        <p:txBody>
          <a:bodyPr/>
          <a:lstStyle>
            <a:lvl1pPr>
              <a:defRPr sz="1400"/>
            </a:lvl1pPr>
          </a:lstStyle>
          <a:p>
            <a:endParaRPr lang="de-DE" dirty="0"/>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dirty="0"/>
              <a:t>Student … | Group # </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Student … | Group # </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dirty="0"/>
              <a:t>Student … | Group # </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dirty="0"/>
              <a:t>Student … | Group # </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Student … | Group # </a:t>
            </a:r>
            <a:endParaRPr lang="en-US" dirty="0"/>
          </a:p>
        </p:txBody>
      </p:sp>
    </p:spTree>
    <p:extLst>
      <p:ext uri="{BB962C8B-B14F-4D97-AF65-F5344CB8AC3E}">
        <p14:creationId xmlns:p14="http://schemas.microsoft.com/office/powerpoint/2010/main" val="57927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7" name="Fußzeilenplatzhalter 6">
            <a:extLst>
              <a:ext uri="{FF2B5EF4-FFF2-40B4-BE49-F238E27FC236}">
                <a16:creationId xmlns:a16="http://schemas.microsoft.com/office/drawing/2014/main" id="{654F6DAE-4C0F-4A88-91C8-26DF28C44183}"/>
              </a:ext>
            </a:extLst>
          </p:cNvPr>
          <p:cNvSpPr>
            <a:spLocks noGrp="1"/>
          </p:cNvSpPr>
          <p:nvPr>
            <p:ph type="ftr" sz="quarter" idx="12"/>
          </p:nvPr>
        </p:nvSpPr>
        <p:spPr>
          <a:xfrm>
            <a:off x="311162" y="4854985"/>
            <a:ext cx="6464280" cy="273844"/>
          </a:xfrm>
        </p:spPr>
        <p:txBody>
          <a:bodyPr/>
          <a:lstStyle/>
          <a:p>
            <a:r>
              <a:rPr lang="de-DE" dirty="0"/>
              <a:t>Student … | Group # </a:t>
            </a:r>
            <a:endParaRPr lang="en-US" dirty="0"/>
          </a:p>
        </p:txBody>
      </p:sp>
    </p:spTree>
    <p:extLst>
      <p:ext uri="{BB962C8B-B14F-4D97-AF65-F5344CB8AC3E}">
        <p14:creationId xmlns:p14="http://schemas.microsoft.com/office/powerpoint/2010/main" val="150447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3">
            <a:extLst>
              <a:ext uri="{FF2B5EF4-FFF2-40B4-BE49-F238E27FC236}">
                <a16:creationId xmlns:a16="http://schemas.microsoft.com/office/drawing/2014/main" id="{9154E605-7F4E-43D8-9E87-3E11DB3E6FE3}"/>
              </a:ext>
            </a:extLst>
          </p:cNvPr>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dirty="0"/>
              <a:t>Student … | Group # </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Student … | Group # </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8" name="Fußzeilenplatzhalter 6">
            <a:extLst>
              <a:ext uri="{FF2B5EF4-FFF2-40B4-BE49-F238E27FC236}">
                <a16:creationId xmlns:a16="http://schemas.microsoft.com/office/drawing/2014/main" id="{74846832-58DB-43F3-A11A-DB956FEEB9D1}"/>
              </a:ext>
            </a:extLst>
          </p:cNvPr>
          <p:cNvSpPr>
            <a:spLocks noGrp="1"/>
          </p:cNvSpPr>
          <p:nvPr>
            <p:ph type="ftr" sz="quarter" idx="12"/>
          </p:nvPr>
        </p:nvSpPr>
        <p:spPr>
          <a:xfrm>
            <a:off x="311162" y="4854985"/>
            <a:ext cx="6464280" cy="273844"/>
          </a:xfrm>
        </p:spPr>
        <p:txBody>
          <a:bodyPr/>
          <a:lstStyle/>
          <a:p>
            <a:r>
              <a:rPr lang="de-DE" dirty="0"/>
              <a:t>Student … | Group # </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7" name="Fußzeilenplatzhalter 6">
            <a:extLst>
              <a:ext uri="{FF2B5EF4-FFF2-40B4-BE49-F238E27FC236}">
                <a16:creationId xmlns:a16="http://schemas.microsoft.com/office/drawing/2014/main" id="{654F6DAE-4C0F-4A88-91C8-26DF28C44183}"/>
              </a:ext>
            </a:extLst>
          </p:cNvPr>
          <p:cNvSpPr>
            <a:spLocks noGrp="1"/>
          </p:cNvSpPr>
          <p:nvPr>
            <p:ph type="ftr" sz="quarter" idx="12"/>
          </p:nvPr>
        </p:nvSpPr>
        <p:spPr>
          <a:xfrm>
            <a:off x="311162" y="4854985"/>
            <a:ext cx="6464280" cy="273844"/>
          </a:xfrm>
        </p:spPr>
        <p:txBody>
          <a:bodyPr/>
          <a:lstStyle/>
          <a:p>
            <a:r>
              <a:rPr lang="de-DE" dirty="0"/>
              <a:t>Student … | Group # </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2.png"/><Relationship Id="rId5" Type="http://schemas.openxmlformats.org/officeDocument/2006/relationships/slideLayout" Target="../slideLayouts/slideLayout10.xml"/><Relationship Id="rId10" Type="http://schemas.openxmlformats.org/officeDocument/2006/relationships/image" Target="../media/image1.wmf"/><Relationship Id="rId4" Type="http://schemas.openxmlformats.org/officeDocument/2006/relationships/slideLayout" Target="../slideLayouts/slideLayout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dirty="0"/>
              <a:t>Student … | Group # </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3"/>
          <a:stretch>
            <a:fillRect/>
          </a:stretch>
        </p:blipFill>
        <p:spPr>
          <a:xfrm>
            <a:off x="8218800" y="324000"/>
            <a:ext cx="604774" cy="318516"/>
          </a:xfrm>
          <a:prstGeom prst="rect">
            <a:avLst/>
          </a:prstGeom>
        </p:spPr>
      </p:pic>
      <p:pic>
        <p:nvPicPr>
          <p:cNvPr id="7" name="Google Shape;10;p1">
            <a:extLst>
              <a:ext uri="{FF2B5EF4-FFF2-40B4-BE49-F238E27FC236}">
                <a16:creationId xmlns:a16="http://schemas.microsoft.com/office/drawing/2014/main" id="{FE7D1070-F748-4B71-B7DF-09F244451C58}"/>
              </a:ext>
            </a:extLst>
          </p:cNvPr>
          <p:cNvPicPr preferRelativeResize="0"/>
          <p:nvPr userDrawn="1"/>
        </p:nvPicPr>
        <p:blipFill>
          <a:blip r:embed="rId4">
            <a:alphaModFix/>
          </a:blip>
          <a:stretch>
            <a:fillRect/>
          </a:stretch>
        </p:blipFill>
        <p:spPr>
          <a:xfrm>
            <a:off x="7572796" y="255120"/>
            <a:ext cx="456275" cy="456275"/>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64"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4"/>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dirty="0"/>
              <a:t>Student … | Group # </a:t>
            </a:r>
            <a:endParaRPr lang="en-US" dirty="0"/>
          </a:p>
        </p:txBody>
      </p:sp>
      <p:pic>
        <p:nvPicPr>
          <p:cNvPr id="7" name="Bild 6" descr="20150416 tum logo blau png final.png"/>
          <p:cNvPicPr>
            <a:picLocks noChangeAspect="1"/>
          </p:cNvPicPr>
          <p:nvPr/>
        </p:nvPicPr>
        <p:blipFill>
          <a:blip r:embed="rId5"/>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marL="0" marR="0" lvl="0" indent="0" algn="l" rtl="0">
              <a:lnSpc>
                <a:spcPct val="94000"/>
              </a:lnSpc>
              <a:spcBef>
                <a:spcPts val="0"/>
              </a:spcBef>
              <a:spcAft>
                <a:spcPts val="0"/>
              </a:spcAft>
              <a:buClr>
                <a:srgbClr val="000000"/>
              </a:buClr>
              <a:buSzPts val="800"/>
              <a:buFont typeface="Arial"/>
              <a:buNone/>
            </a:pPr>
            <a:r>
              <a:rPr lang="en-US" sz="800" dirty="0">
                <a:solidFill>
                  <a:schemeClr val="dk2"/>
                </a:solidFill>
              </a:rPr>
              <a:t>Chair of Computational Modeling and Simulation</a:t>
            </a:r>
          </a:p>
          <a:p>
            <a:pPr marL="0" marR="0" lvl="0" indent="0" algn="l" rtl="0">
              <a:lnSpc>
                <a:spcPct val="94000"/>
              </a:lnSpc>
              <a:spcBef>
                <a:spcPts val="0"/>
              </a:spcBef>
              <a:spcAft>
                <a:spcPts val="0"/>
              </a:spcAft>
              <a:buClr>
                <a:srgbClr val="000000"/>
              </a:buClr>
              <a:buSzPts val="800"/>
              <a:buFont typeface="Arial"/>
              <a:buNone/>
            </a:pPr>
            <a:r>
              <a:rPr lang="en-US" sz="800" dirty="0">
                <a:solidFill>
                  <a:schemeClr val="dk2"/>
                </a:solidFill>
              </a:rPr>
              <a:t>Department of Civil, Geo and Environmental Engineering</a:t>
            </a:r>
          </a:p>
          <a:p>
            <a:pPr marL="0" marR="0" lvl="0" indent="0" algn="l" rtl="0">
              <a:lnSpc>
                <a:spcPct val="94000"/>
              </a:lnSpc>
              <a:spcBef>
                <a:spcPts val="0"/>
              </a:spcBef>
              <a:spcAft>
                <a:spcPts val="0"/>
              </a:spcAft>
              <a:buClr>
                <a:srgbClr val="000000"/>
              </a:buClr>
              <a:buSzPts val="800"/>
              <a:buFont typeface="Arial"/>
              <a:buNone/>
            </a:pPr>
            <a:r>
              <a:rPr lang="en-US" sz="800" dirty="0">
                <a:solidFill>
                  <a:schemeClr val="dk2"/>
                </a:solidFill>
              </a:rPr>
              <a:t>Technical University of Munich</a:t>
            </a:r>
          </a:p>
        </p:txBody>
      </p:sp>
      <p:pic>
        <p:nvPicPr>
          <p:cNvPr id="6" name="Google Shape;10;p1">
            <a:extLst>
              <a:ext uri="{FF2B5EF4-FFF2-40B4-BE49-F238E27FC236}">
                <a16:creationId xmlns:a16="http://schemas.microsoft.com/office/drawing/2014/main" id="{C7AD9E29-7DF4-4FDE-80A4-A426F54641F3}"/>
              </a:ext>
            </a:extLst>
          </p:cNvPr>
          <p:cNvPicPr preferRelativeResize="0"/>
          <p:nvPr userDrawn="1"/>
        </p:nvPicPr>
        <p:blipFill>
          <a:blip r:embed="rId6">
            <a:alphaModFix/>
          </a:blip>
          <a:stretch>
            <a:fillRect/>
          </a:stretch>
        </p:blipFill>
        <p:spPr>
          <a:xfrm>
            <a:off x="7572796" y="255120"/>
            <a:ext cx="456275" cy="456275"/>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75" r:id="rId1"/>
    <p:sldLayoutId id="2147483712" r:id="rId2"/>
    <p:sldLayoutId id="2147483713" r:id="rId3"/>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dirty="0"/>
              <a:t>Student … | Group # </a:t>
            </a:r>
            <a:endParaRPr lang="en-US" dirty="0"/>
          </a:p>
        </p:txBody>
      </p:sp>
      <p:sp>
        <p:nvSpPr>
          <p:cNvPr id="7" name="Textfeld 6">
            <a:extLst>
              <a:ext uri="{FF2B5EF4-FFF2-40B4-BE49-F238E27FC236}">
                <a16:creationId xmlns:a16="http://schemas.microsoft.com/office/drawing/2014/main" id="{BAEE58D7-A86F-47F1-87FD-6346CB43561E}"/>
              </a:ext>
            </a:extLst>
          </p:cNvPr>
          <p:cNvSpPr txBox="1"/>
          <p:nvPr userDrawn="1"/>
        </p:nvSpPr>
        <p:spPr>
          <a:xfrm>
            <a:off x="319506" y="321468"/>
            <a:ext cx="7160425" cy="347211"/>
          </a:xfrm>
          <a:prstGeom prst="rect">
            <a:avLst/>
          </a:prstGeom>
          <a:noFill/>
        </p:spPr>
        <p:txBody>
          <a:bodyPr wrap="square" lIns="0" tIns="0" rIns="0" bIns="0" rtlCol="0">
            <a:spAutoFit/>
          </a:bodyPr>
          <a:lstStyle/>
          <a:p>
            <a:pPr marL="0" marR="0" lvl="0" indent="0" algn="l" rtl="0">
              <a:lnSpc>
                <a:spcPct val="94000"/>
              </a:lnSpc>
              <a:spcBef>
                <a:spcPts val="0"/>
              </a:spcBef>
              <a:spcAft>
                <a:spcPts val="0"/>
              </a:spcAft>
              <a:buClr>
                <a:srgbClr val="000000"/>
              </a:buClr>
              <a:buSzPts val="800"/>
              <a:buFont typeface="Arial"/>
              <a:buNone/>
            </a:pPr>
            <a:r>
              <a:rPr lang="en-US" sz="800" dirty="0">
                <a:solidFill>
                  <a:srgbClr val="0065BD"/>
                </a:solidFill>
              </a:rPr>
              <a:t>Chair of Computational Modeling and Simulation</a:t>
            </a:r>
          </a:p>
          <a:p>
            <a:pPr marL="0" marR="0" lvl="0" indent="0" algn="l" rtl="0">
              <a:lnSpc>
                <a:spcPct val="94000"/>
              </a:lnSpc>
              <a:spcBef>
                <a:spcPts val="0"/>
              </a:spcBef>
              <a:spcAft>
                <a:spcPts val="0"/>
              </a:spcAft>
              <a:buClr>
                <a:srgbClr val="000000"/>
              </a:buClr>
              <a:buSzPts val="800"/>
              <a:buFont typeface="Arial"/>
              <a:buNone/>
            </a:pPr>
            <a:r>
              <a:rPr lang="en-US" sz="800" dirty="0">
                <a:solidFill>
                  <a:srgbClr val="0065BD"/>
                </a:solidFill>
              </a:rPr>
              <a:t>Department of Civil, Geo and Environmental Engineering</a:t>
            </a:r>
          </a:p>
          <a:p>
            <a:pPr marL="0" marR="0" lvl="0" indent="0" algn="l" rtl="0">
              <a:lnSpc>
                <a:spcPct val="94000"/>
              </a:lnSpc>
              <a:spcBef>
                <a:spcPts val="0"/>
              </a:spcBef>
              <a:spcAft>
                <a:spcPts val="0"/>
              </a:spcAft>
              <a:buClr>
                <a:srgbClr val="000000"/>
              </a:buClr>
              <a:buSzPts val="800"/>
              <a:buFont typeface="Arial"/>
              <a:buNone/>
            </a:pPr>
            <a:r>
              <a:rPr lang="en-US" sz="800" dirty="0">
                <a:solidFill>
                  <a:srgbClr val="0065BD"/>
                </a:solidFill>
              </a:rPr>
              <a:t>Technical University of Munich</a:t>
            </a:r>
          </a:p>
        </p:txBody>
      </p:sp>
      <p:pic>
        <p:nvPicPr>
          <p:cNvPr id="8" name="Google Shape;10;p1">
            <a:extLst>
              <a:ext uri="{FF2B5EF4-FFF2-40B4-BE49-F238E27FC236}">
                <a16:creationId xmlns:a16="http://schemas.microsoft.com/office/drawing/2014/main" id="{52ADDFA8-0B33-4F56-841C-D42B56B00C94}"/>
              </a:ext>
            </a:extLst>
          </p:cNvPr>
          <p:cNvPicPr preferRelativeResize="0"/>
          <p:nvPr userDrawn="1"/>
        </p:nvPicPr>
        <p:blipFill>
          <a:blip r:embed="rId11">
            <a:alphaModFix/>
          </a:blip>
          <a:stretch>
            <a:fillRect/>
          </a:stretch>
        </p:blipFill>
        <p:spPr>
          <a:xfrm>
            <a:off x="7572796" y="255120"/>
            <a:ext cx="456275" cy="456275"/>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dirty="0"/>
              <a:t>Student … | Group # </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dirty="0"/>
              <a:t>Student … | Group # </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customXml" Target="../ink/ink12.xml"/><Relationship Id="rId3" Type="http://schemas.microsoft.com/office/2007/relationships/hdphoto" Target="../media/hdphoto1.wdp"/><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customXml" Target="../ink/ink11.xml"/><Relationship Id="rId5" Type="http://schemas.openxmlformats.org/officeDocument/2006/relationships/image" Target="../media/image16.png"/><Relationship Id="rId10" Type="http://schemas.openxmlformats.org/officeDocument/2006/relationships/image" Target="../media/image19.jpg"/><Relationship Id="rId4" Type="http://schemas.openxmlformats.org/officeDocument/2006/relationships/customXml" Target="../ink/ink10.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6.png"/><Relationship Id="rId18" Type="http://schemas.openxmlformats.org/officeDocument/2006/relationships/customXml" Target="../ink/ink19.xml"/><Relationship Id="rId3" Type="http://schemas.microsoft.com/office/2007/relationships/hdphoto" Target="../media/hdphoto1.wdp"/><Relationship Id="rId21" Type="http://schemas.openxmlformats.org/officeDocument/2006/relationships/image" Target="../media/image17.png"/><Relationship Id="rId7" Type="http://schemas.openxmlformats.org/officeDocument/2006/relationships/customXml" Target="../ink/ink14.xml"/><Relationship Id="rId12" Type="http://schemas.openxmlformats.org/officeDocument/2006/relationships/customXml" Target="../ink/ink16.xml"/><Relationship Id="rId17" Type="http://schemas.openxmlformats.org/officeDocument/2006/relationships/image" Target="../media/image20.png"/><Relationship Id="rId2" Type="http://schemas.openxmlformats.org/officeDocument/2006/relationships/image" Target="../media/image7.png"/><Relationship Id="rId16" Type="http://schemas.openxmlformats.org/officeDocument/2006/relationships/customXml" Target="../ink/ink18.xml"/><Relationship Id="rId20" Type="http://schemas.openxmlformats.org/officeDocument/2006/relationships/customXml" Target="../ink/ink20.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0.jpg"/><Relationship Id="rId24" Type="http://schemas.openxmlformats.org/officeDocument/2006/relationships/image" Target="../media/image16.jpeg"/><Relationship Id="rId15" Type="http://schemas.openxmlformats.org/officeDocument/2006/relationships/image" Target="../media/image17.png"/><Relationship Id="rId23" Type="http://schemas.openxmlformats.org/officeDocument/2006/relationships/image" Target="../media/image18.png"/><Relationship Id="rId10" Type="http://schemas.openxmlformats.org/officeDocument/2006/relationships/image" Target="../media/image20.png"/><Relationship Id="rId19" Type="http://schemas.openxmlformats.org/officeDocument/2006/relationships/image" Target="../media/image16.png"/><Relationship Id="rId4" Type="http://schemas.openxmlformats.org/officeDocument/2006/relationships/customXml" Target="../ink/ink13.xml"/><Relationship Id="rId9" Type="http://schemas.openxmlformats.org/officeDocument/2006/relationships/customXml" Target="../ink/ink15.xml"/><Relationship Id="rId14" Type="http://schemas.openxmlformats.org/officeDocument/2006/relationships/customXml" Target="../ink/ink17.xml"/><Relationship Id="rId22" Type="http://schemas.openxmlformats.org/officeDocument/2006/relationships/customXml" Target="../ink/ink21.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6.png"/><Relationship Id="rId18" Type="http://schemas.openxmlformats.org/officeDocument/2006/relationships/customXml" Target="../ink/ink28.xml"/><Relationship Id="rId3" Type="http://schemas.microsoft.com/office/2007/relationships/hdphoto" Target="../media/hdphoto1.wdp"/><Relationship Id="rId21" Type="http://schemas.openxmlformats.org/officeDocument/2006/relationships/image" Target="../media/image17.png"/><Relationship Id="rId7" Type="http://schemas.openxmlformats.org/officeDocument/2006/relationships/customXml" Target="../ink/ink23.xml"/><Relationship Id="rId12" Type="http://schemas.openxmlformats.org/officeDocument/2006/relationships/customXml" Target="../ink/ink25.xml"/><Relationship Id="rId17" Type="http://schemas.openxmlformats.org/officeDocument/2006/relationships/image" Target="../media/image20.png"/><Relationship Id="rId2" Type="http://schemas.openxmlformats.org/officeDocument/2006/relationships/image" Target="../media/image7.png"/><Relationship Id="rId16" Type="http://schemas.openxmlformats.org/officeDocument/2006/relationships/customXml" Target="../ink/ink27.xml"/><Relationship Id="rId20" Type="http://schemas.openxmlformats.org/officeDocument/2006/relationships/customXml" Target="../ink/ink29.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jpg"/><Relationship Id="rId24" Type="http://schemas.openxmlformats.org/officeDocument/2006/relationships/image" Target="../media/image16.jpeg"/><Relationship Id="rId15" Type="http://schemas.openxmlformats.org/officeDocument/2006/relationships/image" Target="../media/image17.png"/><Relationship Id="rId23" Type="http://schemas.openxmlformats.org/officeDocument/2006/relationships/image" Target="../media/image18.png"/><Relationship Id="rId10" Type="http://schemas.openxmlformats.org/officeDocument/2006/relationships/image" Target="../media/image20.png"/><Relationship Id="rId19" Type="http://schemas.openxmlformats.org/officeDocument/2006/relationships/image" Target="../media/image16.png"/><Relationship Id="rId4" Type="http://schemas.openxmlformats.org/officeDocument/2006/relationships/customXml" Target="../ink/ink22.xml"/><Relationship Id="rId9" Type="http://schemas.openxmlformats.org/officeDocument/2006/relationships/customXml" Target="../ink/ink24.xml"/><Relationship Id="rId14" Type="http://schemas.openxmlformats.org/officeDocument/2006/relationships/customXml" Target="../ink/ink26.xml"/><Relationship Id="rId22" Type="http://schemas.openxmlformats.org/officeDocument/2006/relationships/customXml" Target="../ink/ink3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g"/><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3" Type="http://schemas.openxmlformats.org/officeDocument/2006/relationships/customXml" Target="../ink/ink35.xml"/><Relationship Id="rId18" Type="http://schemas.openxmlformats.org/officeDocument/2006/relationships/image" Target="../media/image16.png"/><Relationship Id="rId26" Type="http://schemas.openxmlformats.org/officeDocument/2006/relationships/customXml" Target="../ink/ink41.xml"/><Relationship Id="rId39" Type="http://schemas.openxmlformats.org/officeDocument/2006/relationships/customXml" Target="../ink/ink48.xml"/><Relationship Id="rId21" Type="http://schemas.openxmlformats.org/officeDocument/2006/relationships/customXml" Target="../ink/ink39.xml"/><Relationship Id="rId34" Type="http://schemas.openxmlformats.org/officeDocument/2006/relationships/customXml" Target="../ink/ink45.xml"/><Relationship Id="rId7" Type="http://schemas.openxmlformats.org/officeDocument/2006/relationships/customXml" Target="../ink/ink32.xml"/><Relationship Id="rId12" Type="http://schemas.openxmlformats.org/officeDocument/2006/relationships/image" Target="../media/image16.png"/><Relationship Id="rId17" Type="http://schemas.openxmlformats.org/officeDocument/2006/relationships/customXml" Target="../ink/ink37.xml"/><Relationship Id="rId25" Type="http://schemas.openxmlformats.org/officeDocument/2006/relationships/image" Target="../media/image23.png"/><Relationship Id="rId33" Type="http://schemas.openxmlformats.org/officeDocument/2006/relationships/image" Target="../media/image27.png"/><Relationship Id="rId38" Type="http://schemas.openxmlformats.org/officeDocument/2006/relationships/image" Target="../media/image29.png"/><Relationship Id="rId2" Type="http://schemas.openxmlformats.org/officeDocument/2006/relationships/image" Target="../media/image7.png"/><Relationship Id="rId16" Type="http://schemas.openxmlformats.org/officeDocument/2006/relationships/image" Target="../media/image20.png"/><Relationship Id="rId20" Type="http://schemas.openxmlformats.org/officeDocument/2006/relationships/image" Target="../media/image17.png"/><Relationship Id="rId29" Type="http://schemas.openxmlformats.org/officeDocument/2006/relationships/image" Target="../media/image25.png"/><Relationship Id="rId41" Type="http://schemas.openxmlformats.org/officeDocument/2006/relationships/image" Target="../media/image23.jp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customXml" Target="../ink/ink34.xml"/><Relationship Id="rId24" Type="http://schemas.openxmlformats.org/officeDocument/2006/relationships/customXml" Target="../ink/ink40.xml"/><Relationship Id="rId32" Type="http://schemas.openxmlformats.org/officeDocument/2006/relationships/customXml" Target="../ink/ink44.xml"/><Relationship Id="rId37" Type="http://schemas.openxmlformats.org/officeDocument/2006/relationships/customXml" Target="../ink/ink47.xml"/><Relationship Id="rId40" Type="http://schemas.openxmlformats.org/officeDocument/2006/relationships/image" Target="../media/image30.png"/><Relationship Id="rId15" Type="http://schemas.openxmlformats.org/officeDocument/2006/relationships/customXml" Target="../ink/ink36.xml"/><Relationship Id="rId23" Type="http://schemas.openxmlformats.org/officeDocument/2006/relationships/image" Target="../media/image16.jpeg"/><Relationship Id="rId28" Type="http://schemas.openxmlformats.org/officeDocument/2006/relationships/customXml" Target="../ink/ink42.xml"/><Relationship Id="rId36" Type="http://schemas.openxmlformats.org/officeDocument/2006/relationships/image" Target="../media/image28.png"/><Relationship Id="rId10" Type="http://schemas.openxmlformats.org/officeDocument/2006/relationships/image" Target="../media/image20.png"/><Relationship Id="rId19" Type="http://schemas.openxmlformats.org/officeDocument/2006/relationships/customXml" Target="../ink/ink38.xml"/><Relationship Id="rId31" Type="http://schemas.openxmlformats.org/officeDocument/2006/relationships/image" Target="../media/image26.png"/><Relationship Id="rId4" Type="http://schemas.openxmlformats.org/officeDocument/2006/relationships/customXml" Target="../ink/ink31.xml"/><Relationship Id="rId9" Type="http://schemas.openxmlformats.org/officeDocument/2006/relationships/customXml" Target="../ink/ink33.xml"/><Relationship Id="rId14" Type="http://schemas.openxmlformats.org/officeDocument/2006/relationships/image" Target="../media/image17.png"/><Relationship Id="rId22" Type="http://schemas.openxmlformats.org/officeDocument/2006/relationships/image" Target="../media/image18.png"/><Relationship Id="rId27" Type="http://schemas.openxmlformats.org/officeDocument/2006/relationships/image" Target="../media/image24.png"/><Relationship Id="rId30" Type="http://schemas.openxmlformats.org/officeDocument/2006/relationships/customXml" Target="../ink/ink43.xml"/><Relationship Id="rId35" Type="http://schemas.openxmlformats.org/officeDocument/2006/relationships/customXml" Target="../ink/ink46.xml"/><Relationship Id="rId8" Type="http://schemas.openxmlformats.org/officeDocument/2006/relationships/image" Target="../media/image17.png"/><Relationship Id="rId3"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8" Type="http://schemas.openxmlformats.org/officeDocument/2006/relationships/customXml" Target="../ink/ink50.xml"/><Relationship Id="rId13" Type="http://schemas.openxmlformats.org/officeDocument/2006/relationships/image" Target="../media/image39.png"/><Relationship Id="rId18" Type="http://schemas.openxmlformats.org/officeDocument/2006/relationships/customXml" Target="../ink/ink55.xml"/><Relationship Id="rId3" Type="http://schemas.openxmlformats.org/officeDocument/2006/relationships/image" Target="../media/image32.png"/><Relationship Id="rId21" Type="http://schemas.openxmlformats.org/officeDocument/2006/relationships/image" Target="../media/image43.png"/><Relationship Id="rId7" Type="http://schemas.openxmlformats.org/officeDocument/2006/relationships/image" Target="../media/image36.png"/><Relationship Id="rId12" Type="http://schemas.openxmlformats.org/officeDocument/2006/relationships/customXml" Target="../ink/ink52.xml"/><Relationship Id="rId17" Type="http://schemas.openxmlformats.org/officeDocument/2006/relationships/image" Target="../media/image41.png"/><Relationship Id="rId2" Type="http://schemas.openxmlformats.org/officeDocument/2006/relationships/image" Target="../media/image31.png"/><Relationship Id="rId16" Type="http://schemas.openxmlformats.org/officeDocument/2006/relationships/customXml" Target="../ink/ink54.xml"/><Relationship Id="rId20" Type="http://schemas.openxmlformats.org/officeDocument/2006/relationships/customXml" Target="../ink/ink56.xml"/><Relationship Id="rId1" Type="http://schemas.openxmlformats.org/officeDocument/2006/relationships/slideLayout" Target="../slideLayouts/slideLayout4.xml"/><Relationship Id="rId6" Type="http://schemas.openxmlformats.org/officeDocument/2006/relationships/customXml" Target="../ink/ink49.xml"/><Relationship Id="rId11" Type="http://schemas.openxmlformats.org/officeDocument/2006/relationships/image" Target="../media/image38.png"/><Relationship Id="rId24" Type="http://schemas.microsoft.com/office/2007/relationships/hdphoto" Target="../media/hdphoto1.wdp"/><Relationship Id="rId5" Type="http://schemas.openxmlformats.org/officeDocument/2006/relationships/image" Target="../media/image34.png"/><Relationship Id="rId15" Type="http://schemas.openxmlformats.org/officeDocument/2006/relationships/image" Target="../media/image40.png"/><Relationship Id="rId23" Type="http://schemas.openxmlformats.org/officeDocument/2006/relationships/image" Target="../media/image7.png"/><Relationship Id="rId10" Type="http://schemas.openxmlformats.org/officeDocument/2006/relationships/customXml" Target="../ink/ink51.xml"/><Relationship Id="rId19" Type="http://schemas.openxmlformats.org/officeDocument/2006/relationships/image" Target="../media/image42.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customXml" Target="../ink/ink53.xml"/><Relationship Id="rId22"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png"/><Relationship Id="rId7" Type="http://schemas.openxmlformats.org/officeDocument/2006/relationships/customXml" Target="../ink/ink58.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customXml" Target="../ink/ink57.xml"/><Relationship Id="rId10"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5.xml"/><Relationship Id="rId7" Type="http://schemas.openxmlformats.org/officeDocument/2006/relationships/image" Target="../media/image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2.png"/><Relationship Id="rId5" Type="http://schemas.openxmlformats.org/officeDocument/2006/relationships/image" Target="../media/image48.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wdp"/><Relationship Id="rId3" Type="http://schemas.microsoft.com/office/2007/relationships/media" Target="../media/media3.MP4"/><Relationship Id="rId7" Type="http://schemas.openxmlformats.org/officeDocument/2006/relationships/slideLayout" Target="../slideLayouts/slideLayout4.xml"/><Relationship Id="rId12" Type="http://schemas.openxmlformats.org/officeDocument/2006/relationships/image" Target="../media/image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53.png"/><Relationship Id="rId5" Type="http://schemas.microsoft.com/office/2007/relationships/media" Target="../media/media4.MP4"/><Relationship Id="rId10" Type="http://schemas.openxmlformats.org/officeDocument/2006/relationships/image" Target="../media/image52.png"/><Relationship Id="rId4" Type="http://schemas.openxmlformats.org/officeDocument/2006/relationships/video" Target="../media/media3.MP4"/><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microsoft.com/office/2007/relationships/hdphoto" Target="../media/hdphoto1.wdp"/><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3.emf"/><Relationship Id="rId1" Type="http://schemas.openxmlformats.org/officeDocument/2006/relationships/slideLayout" Target="../slideLayouts/slideLayout3.xml"/><Relationship Id="rId5" Type="http://schemas.openxmlformats.org/officeDocument/2006/relationships/image" Target="../media/image64.jp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3" Type="http://schemas.microsoft.com/office/2007/relationships/hdphoto" Target="../media/hdphoto1.wdp"/><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4.emf"/><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2.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openxmlformats.org/officeDocument/2006/relationships/customXml" Target="../ink/ink2.xml"/><Relationship Id="rId12"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7.jpg"/><Relationship Id="rId10" Type="http://schemas.openxmlformats.org/officeDocument/2006/relationships/image" Target="../media/image18.png"/><Relationship Id="rId4" Type="http://schemas.openxmlformats.org/officeDocument/2006/relationships/customXml" Target="../ink/ink1.xml"/><Relationship Id="rId9" Type="http://schemas.openxmlformats.org/officeDocument/2006/relationships/customXml" Target="../ink/ink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6.png"/><Relationship Id="rId18" Type="http://schemas.openxmlformats.org/officeDocument/2006/relationships/image" Target="../media/image16.jpeg"/><Relationship Id="rId3" Type="http://schemas.microsoft.com/office/2007/relationships/hdphoto" Target="../media/hdphoto1.wdp"/><Relationship Id="rId7" Type="http://schemas.openxmlformats.org/officeDocument/2006/relationships/customXml" Target="../ink/ink5.xml"/><Relationship Id="rId12" Type="http://schemas.openxmlformats.org/officeDocument/2006/relationships/customXml" Target="../ink/ink7.xml"/><Relationship Id="rId17" Type="http://schemas.openxmlformats.org/officeDocument/2006/relationships/image" Target="../media/image18.png"/><Relationship Id="rId2" Type="http://schemas.openxmlformats.org/officeDocument/2006/relationships/image" Target="../media/image7.png"/><Relationship Id="rId16" Type="http://schemas.openxmlformats.org/officeDocument/2006/relationships/customXml" Target="../ink/ink9.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8.jpg"/><Relationship Id="rId1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customXml" Target="../ink/ink4.xml"/><Relationship Id="rId9" Type="http://schemas.openxmlformats.org/officeDocument/2006/relationships/customXml" Target="../ink/ink6.xml"/><Relationship Id="rId1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4" descr="TUM_Glockenturm.tif">
            <a:extLst>
              <a:ext uri="{FF2B5EF4-FFF2-40B4-BE49-F238E27FC236}">
                <a16:creationId xmlns:a16="http://schemas.microsoft.com/office/drawing/2014/main" id="{7A9CACC7-C1E6-4458-B3F2-AF7619863262}"/>
              </a:ext>
            </a:extLst>
          </p:cNvPr>
          <p:cNvPicPr>
            <a:picLocks noChangeAspect="1"/>
          </p:cNvPicPr>
          <p:nvPr/>
        </p:nvPicPr>
        <p:blipFill>
          <a:blip r:embed="rId3"/>
          <a:stretch>
            <a:fillRect/>
          </a:stretch>
        </p:blipFill>
        <p:spPr>
          <a:xfrm>
            <a:off x="4975215" y="1476375"/>
            <a:ext cx="3819542" cy="3333750"/>
          </a:xfrm>
          <a:prstGeom prst="rect">
            <a:avLst/>
          </a:prstGeom>
        </p:spPr>
      </p:pic>
      <p:pic>
        <p:nvPicPr>
          <p:cNvPr id="8" name="Picture 7" descr="Logo, company name&#10;&#10;Description automatically generated">
            <a:extLst>
              <a:ext uri="{FF2B5EF4-FFF2-40B4-BE49-F238E27FC236}">
                <a16:creationId xmlns:a16="http://schemas.microsoft.com/office/drawing/2014/main" id="{DAA587C5-865E-4B6E-B2B3-C005A58F7C3B}"/>
              </a:ext>
            </a:extLst>
          </p:cNvPr>
          <p:cNvPicPr>
            <a:picLocks noChangeAspect="1"/>
          </p:cNvPicPr>
          <p:nvPr/>
        </p:nvPicPr>
        <p:blipFill rotWithShape="1">
          <a:blip r:embed="rId4"/>
          <a:srcRect l="6594" r="5998"/>
          <a:stretch/>
        </p:blipFill>
        <p:spPr>
          <a:xfrm>
            <a:off x="350049" y="218643"/>
            <a:ext cx="1457389" cy="526074"/>
          </a:xfrm>
          <a:prstGeom prst="rect">
            <a:avLst/>
          </a:prstGeom>
        </p:spPr>
      </p:pic>
      <p:sp>
        <p:nvSpPr>
          <p:cNvPr id="9" name="Titel 4">
            <a:extLst>
              <a:ext uri="{FF2B5EF4-FFF2-40B4-BE49-F238E27FC236}">
                <a16:creationId xmlns:a16="http://schemas.microsoft.com/office/drawing/2014/main" id="{3B7688B5-E48F-42A0-A388-06B484B0643F}"/>
              </a:ext>
            </a:extLst>
          </p:cNvPr>
          <p:cNvSpPr txBox="1">
            <a:spLocks/>
          </p:cNvSpPr>
          <p:nvPr/>
        </p:nvSpPr>
        <p:spPr>
          <a:xfrm>
            <a:off x="349243" y="914091"/>
            <a:ext cx="8803491" cy="11245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ts val="3200"/>
              </a:lnSpc>
              <a:spcBef>
                <a:spcPct val="0"/>
              </a:spcBef>
              <a:spcAft>
                <a:spcPct val="0"/>
              </a:spcAft>
              <a:defRPr lang="de-DE" sz="2500" b="0" kern="1200" noProof="0" dirty="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5" algn="l" rtl="0" eaLnBrk="1" fontAlgn="base" hangingPunct="1">
              <a:spcBef>
                <a:spcPct val="0"/>
              </a:spcBef>
              <a:spcAft>
                <a:spcPct val="0"/>
              </a:spcAft>
              <a:defRPr sz="2000" b="1">
                <a:solidFill>
                  <a:schemeClr val="tx2"/>
                </a:solidFill>
                <a:latin typeface="Arial" charset="0"/>
                <a:cs typeface="Arial" charset="0"/>
              </a:defRPr>
            </a:lvl6pPr>
            <a:lvl7pPr marL="914409" algn="l" rtl="0" eaLnBrk="1" fontAlgn="base" hangingPunct="1">
              <a:spcBef>
                <a:spcPct val="0"/>
              </a:spcBef>
              <a:spcAft>
                <a:spcPct val="0"/>
              </a:spcAft>
              <a:defRPr sz="2000" b="1">
                <a:solidFill>
                  <a:schemeClr val="tx2"/>
                </a:solidFill>
                <a:latin typeface="Arial" charset="0"/>
                <a:cs typeface="Arial" charset="0"/>
              </a:defRPr>
            </a:lvl7pPr>
            <a:lvl8pPr marL="1371614" algn="l" rtl="0" eaLnBrk="1" fontAlgn="base" hangingPunct="1">
              <a:spcBef>
                <a:spcPct val="0"/>
              </a:spcBef>
              <a:spcAft>
                <a:spcPct val="0"/>
              </a:spcAft>
              <a:defRPr sz="2000" b="1">
                <a:solidFill>
                  <a:schemeClr val="tx2"/>
                </a:solidFill>
                <a:latin typeface="Arial" charset="0"/>
                <a:cs typeface="Arial" charset="0"/>
              </a:defRPr>
            </a:lvl8pPr>
            <a:lvl9pPr marL="1828818" algn="l" rtl="0" eaLnBrk="1" fontAlgn="base" hangingPunct="1">
              <a:spcBef>
                <a:spcPct val="0"/>
              </a:spcBef>
              <a:spcAft>
                <a:spcPct val="0"/>
              </a:spcAft>
              <a:defRPr sz="2000" b="1">
                <a:solidFill>
                  <a:schemeClr val="tx2"/>
                </a:solidFill>
                <a:latin typeface="Arial" charset="0"/>
                <a:cs typeface="Arial" charset="0"/>
              </a:defRPr>
            </a:lvl9pPr>
          </a:lstStyle>
          <a:p>
            <a:pPr marL="0" marR="0" lvl="0" indent="0" algn="l" defTabSz="914400" rtl="0" eaLnBrk="1" fontAlgn="base" latinLnBrk="0" hangingPunct="1">
              <a:lnSpc>
                <a:spcPts val="3200"/>
              </a:lnSpc>
              <a:spcBef>
                <a:spcPct val="0"/>
              </a:spcBef>
              <a:spcAft>
                <a:spcPct val="0"/>
              </a:spcAft>
              <a:buClrTx/>
              <a:buSzTx/>
              <a:buFontTx/>
              <a:buNone/>
              <a:tabLst/>
              <a:defRPr/>
            </a:pPr>
            <a:r>
              <a:rPr kumimoji="0" lang="en-US" sz="2500" b="0" i="0" u="none" strike="noStrike" kern="1200" cap="none" spc="0" normalizeH="0" baseline="0" noProof="0" dirty="0">
                <a:ln>
                  <a:noFill/>
                </a:ln>
                <a:solidFill>
                  <a:sysClr val="windowText" lastClr="000000"/>
                </a:solidFill>
                <a:effectLst/>
                <a:uLnTx/>
                <a:uFillTx/>
                <a:latin typeface="Arial"/>
                <a:ea typeface="+mj-ea"/>
                <a:cs typeface="+mj-cs"/>
              </a:rPr>
              <a:t>Three-Dimensional Box Topology Optimization with constrained space </a:t>
            </a:r>
          </a:p>
        </p:txBody>
      </p:sp>
      <p:sp>
        <p:nvSpPr>
          <p:cNvPr id="10" name="Inhaltsplatzhalter 2">
            <a:extLst>
              <a:ext uri="{FF2B5EF4-FFF2-40B4-BE49-F238E27FC236}">
                <a16:creationId xmlns:a16="http://schemas.microsoft.com/office/drawing/2014/main" id="{9C62C434-9541-417C-8D88-7C7F5AF5B322}"/>
              </a:ext>
            </a:extLst>
          </p:cNvPr>
          <p:cNvSpPr txBox="1">
            <a:spLocks/>
          </p:cNvSpPr>
          <p:nvPr/>
        </p:nvSpPr>
        <p:spPr>
          <a:xfrm>
            <a:off x="291911" y="1894977"/>
            <a:ext cx="4683304" cy="30588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50000"/>
              </a:lnSpc>
              <a:spcBef>
                <a:spcPct val="0"/>
              </a:spcBef>
              <a:spcAft>
                <a:spcPct val="0"/>
              </a:spcAft>
              <a:defRPr lang="de-DE" sz="1400" kern="1200" baseline="0" noProof="0" dirty="0" smtClean="0">
                <a:solidFill>
                  <a:schemeClr val="tx1"/>
                </a:solidFill>
                <a:latin typeface="+mn-lt"/>
                <a:ea typeface="+mn-ea"/>
                <a:cs typeface="+mn-cs"/>
              </a:defRPr>
            </a:lvl1pPr>
            <a:lvl2pPr marL="176214" indent="-176214" algn="l" rtl="0" eaLnBrk="1" fontAlgn="base" hangingPunct="1">
              <a:lnSpc>
                <a:spcPct val="100000"/>
              </a:lnSpc>
              <a:spcBef>
                <a:spcPct val="0"/>
              </a:spcBef>
              <a:spcAft>
                <a:spcPct val="0"/>
              </a:spcAft>
              <a:buFont typeface="Arial" charset="0"/>
              <a:buChar char="•"/>
              <a:defRPr lang="de-DE" sz="1600" kern="1200" noProof="0" dirty="0" smtClean="0">
                <a:solidFill>
                  <a:schemeClr val="tx1"/>
                </a:solidFill>
                <a:latin typeface="+mn-lt"/>
                <a:ea typeface="+mn-ea"/>
                <a:cs typeface="+mn-cs"/>
              </a:defRPr>
            </a:lvl2pPr>
            <a:lvl3pPr marL="360366" indent="-184152"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8" indent="-177802"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82" indent="-176214"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25" indent="-228602" algn="l" defTabSz="9144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29" indent="-228602" algn="l" defTabSz="9144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34" indent="-228602" algn="l" defTabSz="9144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39" indent="-228602" algn="l" defTabSz="9144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By:</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Ahmed Dawod, </a:t>
            </a:r>
            <a:r>
              <a:rPr kumimoji="0" lang="en-US" sz="1400" b="0" i="0" u="none" strike="noStrike" kern="1200" cap="none" spc="0" normalizeH="0" baseline="0" noProof="0" dirty="0" err="1">
                <a:ln>
                  <a:noFill/>
                </a:ln>
                <a:solidFill>
                  <a:sysClr val="windowText" lastClr="000000"/>
                </a:solidFill>
                <a:effectLst/>
                <a:uLnTx/>
                <a:uFillTx/>
                <a:latin typeface="Arial"/>
                <a:ea typeface="+mn-ea"/>
                <a:cs typeface="+mn-cs"/>
              </a:rPr>
              <a:t>Talhah</a:t>
            </a: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 Ansari, Luis Dario Rueda</a:t>
            </a:r>
          </a:p>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ysClr val="windowText" lastClr="000000"/>
              </a:solidFill>
              <a:effectLst/>
              <a:uLnTx/>
              <a:uFillTx/>
              <a:latin typeface="Arial"/>
              <a:ea typeface="+mn-ea"/>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Supervised by:</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Giovanni </a:t>
            </a:r>
            <a:r>
              <a:rPr kumimoji="0" lang="en-US" sz="1400" b="0" i="0" u="none" strike="noStrike" kern="1200" cap="none" spc="0" normalizeH="0" baseline="0" noProof="0" dirty="0" err="1">
                <a:ln>
                  <a:noFill/>
                </a:ln>
                <a:solidFill>
                  <a:sysClr val="windowText" lastClr="000000"/>
                </a:solidFill>
                <a:effectLst/>
                <a:uLnTx/>
                <a:uFillTx/>
                <a:latin typeface="Arial"/>
                <a:ea typeface="+mn-ea"/>
                <a:cs typeface="+mn-cs"/>
              </a:rPr>
              <a:t>Filomeno</a:t>
            </a: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 </a:t>
            </a:r>
            <a:r>
              <a:rPr kumimoji="0" lang="en-US" sz="1400" b="0" i="0" u="none" strike="noStrike" kern="1200" cap="none" spc="0" normalizeH="0" baseline="0" noProof="0" dirty="0" err="1">
                <a:ln>
                  <a:noFill/>
                </a:ln>
                <a:solidFill>
                  <a:sysClr val="windowText" lastClr="000000"/>
                </a:solidFill>
                <a:effectLst/>
                <a:uLnTx/>
                <a:uFillTx/>
                <a:latin typeface="Arial"/>
                <a:ea typeface="+mn-ea"/>
                <a:cs typeface="+mn-cs"/>
              </a:rPr>
              <a:t>Moustafa</a:t>
            </a: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 </a:t>
            </a:r>
            <a:r>
              <a:rPr kumimoji="0" lang="en-US" sz="1400" b="0" i="0" u="none" strike="noStrike" kern="1200" cap="none" spc="0" normalizeH="0" baseline="0" noProof="0" dirty="0" err="1">
                <a:ln>
                  <a:noFill/>
                </a:ln>
                <a:solidFill>
                  <a:sysClr val="windowText" lastClr="000000"/>
                </a:solidFill>
                <a:effectLst/>
                <a:uLnTx/>
                <a:uFillTx/>
                <a:latin typeface="Arial"/>
                <a:ea typeface="+mn-ea"/>
                <a:cs typeface="+mn-cs"/>
              </a:rPr>
              <a:t>Alsayed</a:t>
            </a: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 Ahmad  </a:t>
            </a:r>
          </a:p>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ysClr val="windowText" lastClr="000000"/>
              </a:solidFill>
              <a:effectLst/>
              <a:uLnTx/>
              <a:uFillTx/>
              <a:latin typeface="Arial"/>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Chair of Computational Modelling and Simulation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Department of Civil, Geo and Environmental Engineering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Technical University of Munich</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Munich, </a:t>
            </a:r>
            <a:r>
              <a:rPr kumimoji="0" lang="en-US" sz="1400" b="0" i="0" u="none" strike="noStrike" kern="1200" cap="none" spc="0" normalizeH="0" baseline="0" noProof="0">
                <a:ln>
                  <a:noFill/>
                </a:ln>
                <a:solidFill>
                  <a:sysClr val="windowText" lastClr="000000"/>
                </a:solidFill>
                <a:effectLst/>
                <a:uLnTx/>
                <a:uFillTx/>
                <a:latin typeface="Arial"/>
                <a:ea typeface="+mn-ea"/>
                <a:cs typeface="+mn-cs"/>
              </a:rPr>
              <a:t>2 December </a:t>
            </a:r>
            <a:r>
              <a:rPr kumimoji="0" lang="en-US" sz="1400" b="0" i="0" u="none" strike="noStrike" kern="1200" cap="none" spc="0" normalizeH="0" baseline="0" noProof="0" dirty="0">
                <a:ln>
                  <a:noFill/>
                </a:ln>
                <a:solidFill>
                  <a:sysClr val="windowText" lastClr="000000"/>
                </a:solidFill>
                <a:effectLst/>
                <a:uLnTx/>
                <a:uFillTx/>
                <a:latin typeface="Arial"/>
                <a:ea typeface="+mn-ea"/>
                <a:cs typeface="+mn-cs"/>
              </a:rPr>
              <a:t>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10</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5"/>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7"/>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9"/>
                <a:stretch>
                  <a:fillRect/>
                </a:stretch>
              </p:blipFill>
              <p:spPr>
                <a:xfrm>
                  <a:off x="3170760" y="2661123"/>
                  <a:ext cx="211680" cy="208833"/>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3155746" y="1563009"/>
            <a:ext cx="2832507" cy="257250"/>
          </a:xfrm>
          <a:prstGeom prst="rect">
            <a:avLst/>
          </a:prstGeom>
          <a:noFill/>
        </p:spPr>
        <p:txBody>
          <a:bodyPr wrap="none" lIns="0" tIns="0" rIns="0" bIns="0" rtlCol="0">
            <a:spAutoFit/>
          </a:bodyPr>
          <a:lstStyle/>
          <a:p>
            <a:pPr>
              <a:lnSpc>
                <a:spcPct val="114000"/>
              </a:lnSpc>
            </a:pPr>
            <a:r>
              <a:rPr lang="en-US" sz="1600" dirty="0" err="1">
                <a:latin typeface="+mn-lt"/>
              </a:rPr>
              <a:t>ReadGearbox</a:t>
            </a:r>
            <a:r>
              <a:rPr lang="en-US" sz="1600" dirty="0">
                <a:latin typeface="+mn-lt"/>
              </a:rPr>
              <a:t> + </a:t>
            </a:r>
            <a:r>
              <a:rPr lang="en-US" sz="1600" dirty="0" err="1">
                <a:latin typeface="+mn-lt"/>
              </a:rPr>
              <a:t>ReadBauraum</a:t>
            </a:r>
            <a:endParaRPr lang="en-US" sz="1600" dirty="0">
              <a:latin typeface="+mn-lt"/>
            </a:endParaRPr>
          </a:p>
        </p:txBody>
      </p:sp>
      <p:pic>
        <p:nvPicPr>
          <p:cNvPr id="12" name="Picture 11" descr="Application&#10;&#10;Description automatically generated with low confidence">
            <a:extLst>
              <a:ext uri="{FF2B5EF4-FFF2-40B4-BE49-F238E27FC236}">
                <a16:creationId xmlns:a16="http://schemas.microsoft.com/office/drawing/2014/main" id="{06E3B8FA-B65B-40E3-8CE5-B51D21AD7CFB}"/>
              </a:ext>
            </a:extLst>
          </p:cNvPr>
          <p:cNvPicPr>
            <a:picLocks noChangeAspect="1"/>
          </p:cNvPicPr>
          <p:nvPr/>
        </p:nvPicPr>
        <p:blipFill rotWithShape="1">
          <a:blip r:embed="rId10"/>
          <a:srcRect l="6524" r="3713"/>
          <a:stretch/>
        </p:blipFill>
        <p:spPr>
          <a:xfrm>
            <a:off x="91031" y="2179142"/>
            <a:ext cx="8829097" cy="2288199"/>
          </a:xfrm>
          <a:prstGeom prst="rect">
            <a:avLst/>
          </a:prstGeom>
        </p:spPr>
      </p:pic>
      <p:sp>
        <p:nvSpPr>
          <p:cNvPr id="11" name="TextBox 10">
            <a:extLst>
              <a:ext uri="{FF2B5EF4-FFF2-40B4-BE49-F238E27FC236}">
                <a16:creationId xmlns:a16="http://schemas.microsoft.com/office/drawing/2014/main" id="{2123545E-0F44-47A2-A20B-D67ABB85E23C}"/>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310959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11</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6"/>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8"/>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0"/>
                <a:stretch>
                  <a:fillRect/>
                </a:stretch>
              </p:blipFill>
              <p:spPr>
                <a:xfrm>
                  <a:off x="3170760" y="2661123"/>
                  <a:ext cx="211680" cy="208833"/>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5605083" y="1392810"/>
            <a:ext cx="1343188" cy="257250"/>
          </a:xfrm>
          <a:prstGeom prst="rect">
            <a:avLst/>
          </a:prstGeom>
          <a:noFill/>
        </p:spPr>
        <p:txBody>
          <a:bodyPr wrap="none" lIns="0" tIns="0" rIns="0" bIns="0" rtlCol="0">
            <a:spAutoFit/>
          </a:bodyPr>
          <a:lstStyle/>
          <a:p>
            <a:pPr>
              <a:lnSpc>
                <a:spcPct val="114000"/>
              </a:lnSpc>
            </a:pPr>
            <a:r>
              <a:rPr lang="en-US" sz="1600" dirty="0">
                <a:latin typeface="+mn-lt"/>
              </a:rPr>
              <a:t>4- Finding Axis</a:t>
            </a:r>
          </a:p>
        </p:txBody>
      </p:sp>
      <p:pic>
        <p:nvPicPr>
          <p:cNvPr id="3" name="Picture 2" descr="Diagram, engineering drawing&#10;&#10;Description automatically generated">
            <a:extLst>
              <a:ext uri="{FF2B5EF4-FFF2-40B4-BE49-F238E27FC236}">
                <a16:creationId xmlns:a16="http://schemas.microsoft.com/office/drawing/2014/main" id="{A9B7C220-0E12-4BEC-8F8B-AF3E80A6818B}"/>
              </a:ext>
            </a:extLst>
          </p:cNvPr>
          <p:cNvPicPr>
            <a:picLocks noChangeAspect="1"/>
          </p:cNvPicPr>
          <p:nvPr/>
        </p:nvPicPr>
        <p:blipFill rotWithShape="1">
          <a:blip r:embed="rId11"/>
          <a:srcRect t="14562"/>
          <a:stretch/>
        </p:blipFill>
        <p:spPr>
          <a:xfrm>
            <a:off x="4084640" y="1950719"/>
            <a:ext cx="4384074" cy="2809241"/>
          </a:xfrm>
          <a:prstGeom prst="rect">
            <a:avLst/>
          </a:prstGeom>
        </p:spPr>
      </p:pic>
      <p:grpSp>
        <p:nvGrpSpPr>
          <p:cNvPr id="12" name="Group 11">
            <a:extLst>
              <a:ext uri="{FF2B5EF4-FFF2-40B4-BE49-F238E27FC236}">
                <a16:creationId xmlns:a16="http://schemas.microsoft.com/office/drawing/2014/main" id="{628E315C-C4E3-4704-857B-384ECE28833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AD60FE3D-100E-4345-AC4D-0CBDA42C3D8C}"/>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3"/>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DF7C4529-3364-439D-9E3F-CDD4E0A9CFD1}"/>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15"/>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A6C1A9A-2F0F-4971-A992-9ECF93AE45F4}"/>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7"/>
                <a:stretch>
                  <a:fillRect/>
                </a:stretch>
              </p:blipFill>
              <p:spPr>
                <a:xfrm>
                  <a:off x="3170760" y="2661123"/>
                  <a:ext cx="211680" cy="208833"/>
                </a:xfrm>
                <a:prstGeom prst="rect">
                  <a:avLst/>
                </a:prstGeom>
              </p:spPr>
            </p:pic>
          </mc:Fallback>
        </mc:AlternateContent>
      </p:grpSp>
      <p:grpSp>
        <p:nvGrpSpPr>
          <p:cNvPr id="17" name="Group 16">
            <a:extLst>
              <a:ext uri="{FF2B5EF4-FFF2-40B4-BE49-F238E27FC236}">
                <a16:creationId xmlns:a16="http://schemas.microsoft.com/office/drawing/2014/main" id="{4976B0CF-8C69-4F85-B3CB-327A12961E6F}"/>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0A7E7226-CA27-4BED-B42A-D42111288678}"/>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9"/>
                <a:stretch>
                  <a:fillRect/>
                </a:stretch>
              </p:blipFill>
              <p:spPr>
                <a:xfrm>
                  <a:off x="335148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FCDC4BD4-8857-434D-8608-B7B068E73A94}"/>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21"/>
                <a:stretch>
                  <a:fillRect/>
                </a:stretch>
              </p:blipFill>
              <p:spPr>
                <a:xfrm>
                  <a:off x="331332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8FEDC86C-2B46-4930-8AAC-C9FA4A6E1A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23"/>
                <a:stretch>
                  <a:fillRect/>
                </a:stretch>
              </p:blipFill>
              <p:spPr>
                <a:xfrm>
                  <a:off x="3170760" y="2661500"/>
                  <a:ext cx="211680" cy="208800"/>
                </a:xfrm>
                <a:prstGeom prst="rect">
                  <a:avLst/>
                </a:prstGeom>
              </p:spPr>
            </p:pic>
          </mc:Fallback>
        </mc:AlternateContent>
      </p:grpSp>
      <p:pic>
        <p:nvPicPr>
          <p:cNvPr id="23" name="Picture 22" descr="Diagram&#10;&#10;Description automatically generated">
            <a:extLst>
              <a:ext uri="{FF2B5EF4-FFF2-40B4-BE49-F238E27FC236}">
                <a16:creationId xmlns:a16="http://schemas.microsoft.com/office/drawing/2014/main" id="{994C3280-60BD-4B88-BA7C-7352705A8C7B}"/>
              </a:ext>
            </a:extLst>
          </p:cNvPr>
          <p:cNvPicPr>
            <a:picLocks noChangeAspect="1"/>
          </p:cNvPicPr>
          <p:nvPr/>
        </p:nvPicPr>
        <p:blipFill rotWithShape="1">
          <a:blip r:embed="rId24"/>
          <a:srcRect t="20445" r="57380" b="17153"/>
          <a:stretch/>
        </p:blipFill>
        <p:spPr>
          <a:xfrm>
            <a:off x="411129" y="1948064"/>
            <a:ext cx="3307563" cy="2223436"/>
          </a:xfrm>
          <a:prstGeom prst="rect">
            <a:avLst/>
          </a:prstGeom>
        </p:spPr>
      </p:pic>
      <p:sp>
        <p:nvSpPr>
          <p:cNvPr id="24" name="Rectangle: Rounded Corners 23">
            <a:extLst>
              <a:ext uri="{FF2B5EF4-FFF2-40B4-BE49-F238E27FC236}">
                <a16:creationId xmlns:a16="http://schemas.microsoft.com/office/drawing/2014/main" id="{E6E715E3-E63D-45DA-A50B-4B1427273919}"/>
              </a:ext>
            </a:extLst>
          </p:cNvPr>
          <p:cNvSpPr/>
          <p:nvPr/>
        </p:nvSpPr>
        <p:spPr>
          <a:xfrm>
            <a:off x="2533650" y="3200400"/>
            <a:ext cx="900070" cy="36957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5" name="TextBox 24">
            <a:extLst>
              <a:ext uri="{FF2B5EF4-FFF2-40B4-BE49-F238E27FC236}">
                <a16:creationId xmlns:a16="http://schemas.microsoft.com/office/drawing/2014/main" id="{C7926047-519C-4955-9509-85E95AC7F725}"/>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15271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12</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6"/>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8"/>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0"/>
                <a:stretch>
                  <a:fillRect/>
                </a:stretch>
              </p:blipFill>
              <p:spPr>
                <a:xfrm>
                  <a:off x="3170760" y="2661123"/>
                  <a:ext cx="211680" cy="208833"/>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5605083" y="1392810"/>
            <a:ext cx="2085507" cy="257250"/>
          </a:xfrm>
          <a:prstGeom prst="rect">
            <a:avLst/>
          </a:prstGeom>
          <a:noFill/>
        </p:spPr>
        <p:txBody>
          <a:bodyPr wrap="none" lIns="0" tIns="0" rIns="0" bIns="0" rtlCol="0">
            <a:spAutoFit/>
          </a:bodyPr>
          <a:lstStyle/>
          <a:p>
            <a:pPr>
              <a:lnSpc>
                <a:spcPct val="114000"/>
              </a:lnSpc>
            </a:pPr>
            <a:r>
              <a:rPr lang="en-US" sz="1600" dirty="0">
                <a:latin typeface="+mn-lt"/>
              </a:rPr>
              <a:t>5- Positioning Gearbox</a:t>
            </a:r>
          </a:p>
        </p:txBody>
      </p:sp>
      <p:pic>
        <p:nvPicPr>
          <p:cNvPr id="10" name="Picture 9" descr="Diagram, engineering drawing&#10;&#10;Description automatically generated with medium confidence">
            <a:extLst>
              <a:ext uri="{FF2B5EF4-FFF2-40B4-BE49-F238E27FC236}">
                <a16:creationId xmlns:a16="http://schemas.microsoft.com/office/drawing/2014/main" id="{B9D38AFA-50E1-4597-89A8-70B516503294}"/>
              </a:ext>
            </a:extLst>
          </p:cNvPr>
          <p:cNvPicPr>
            <a:picLocks noChangeAspect="1"/>
          </p:cNvPicPr>
          <p:nvPr/>
        </p:nvPicPr>
        <p:blipFill>
          <a:blip r:embed="rId11"/>
          <a:stretch>
            <a:fillRect/>
          </a:stretch>
        </p:blipFill>
        <p:spPr>
          <a:xfrm>
            <a:off x="4185920" y="1653406"/>
            <a:ext cx="4567606" cy="3244949"/>
          </a:xfrm>
          <a:prstGeom prst="rect">
            <a:avLst/>
          </a:prstGeom>
        </p:spPr>
      </p:pic>
      <p:grpSp>
        <p:nvGrpSpPr>
          <p:cNvPr id="12" name="Group 11">
            <a:extLst>
              <a:ext uri="{FF2B5EF4-FFF2-40B4-BE49-F238E27FC236}">
                <a16:creationId xmlns:a16="http://schemas.microsoft.com/office/drawing/2014/main" id="{F580D7A0-1944-4965-A4DF-F12745857D22}"/>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9AB658DE-C18E-46F3-9274-A9F339A1E89E}"/>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3"/>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C499FE5D-477F-44E6-A953-F6CA742C282B}"/>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15"/>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063D2BF0-FE22-43FA-AB0A-A6AB2BE9D494}"/>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7"/>
                <a:stretch>
                  <a:fillRect/>
                </a:stretch>
              </p:blipFill>
              <p:spPr>
                <a:xfrm>
                  <a:off x="3170760" y="2661123"/>
                  <a:ext cx="211680" cy="208833"/>
                </a:xfrm>
                <a:prstGeom prst="rect">
                  <a:avLst/>
                </a:prstGeom>
              </p:spPr>
            </p:pic>
          </mc:Fallback>
        </mc:AlternateContent>
      </p:grpSp>
      <p:grpSp>
        <p:nvGrpSpPr>
          <p:cNvPr id="17" name="Group 16">
            <a:extLst>
              <a:ext uri="{FF2B5EF4-FFF2-40B4-BE49-F238E27FC236}">
                <a16:creationId xmlns:a16="http://schemas.microsoft.com/office/drawing/2014/main" id="{38331D8F-4AA2-4967-9B34-0A51A2676BE6}"/>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F40793BA-786C-4F33-8C9A-BF496E4E43FA}"/>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9"/>
                <a:stretch>
                  <a:fillRect/>
                </a:stretch>
              </p:blipFill>
              <p:spPr>
                <a:xfrm>
                  <a:off x="335148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D3BCC5C1-9F14-472D-A43C-0EC5154D2570}"/>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21"/>
                <a:stretch>
                  <a:fillRect/>
                </a:stretch>
              </p:blipFill>
              <p:spPr>
                <a:xfrm>
                  <a:off x="331332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839702BB-D550-43C4-8E9A-78BD48088F4D}"/>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23"/>
                <a:stretch>
                  <a:fillRect/>
                </a:stretch>
              </p:blipFill>
              <p:spPr>
                <a:xfrm>
                  <a:off x="3170760" y="2661500"/>
                  <a:ext cx="211680" cy="208800"/>
                </a:xfrm>
                <a:prstGeom prst="rect">
                  <a:avLst/>
                </a:prstGeom>
              </p:spPr>
            </p:pic>
          </mc:Fallback>
        </mc:AlternateContent>
      </p:grpSp>
      <p:pic>
        <p:nvPicPr>
          <p:cNvPr id="23" name="Picture 22" descr="Diagram&#10;&#10;Description automatically generated">
            <a:extLst>
              <a:ext uri="{FF2B5EF4-FFF2-40B4-BE49-F238E27FC236}">
                <a16:creationId xmlns:a16="http://schemas.microsoft.com/office/drawing/2014/main" id="{29B012D7-B8EB-4588-8508-41E7E80909F4}"/>
              </a:ext>
            </a:extLst>
          </p:cNvPr>
          <p:cNvPicPr>
            <a:picLocks noChangeAspect="1"/>
          </p:cNvPicPr>
          <p:nvPr/>
        </p:nvPicPr>
        <p:blipFill rotWithShape="1">
          <a:blip r:embed="rId24"/>
          <a:srcRect t="20445" r="57380" b="17153"/>
          <a:stretch/>
        </p:blipFill>
        <p:spPr>
          <a:xfrm>
            <a:off x="411129" y="1948064"/>
            <a:ext cx="3307563" cy="2223436"/>
          </a:xfrm>
          <a:prstGeom prst="rect">
            <a:avLst/>
          </a:prstGeom>
        </p:spPr>
      </p:pic>
      <p:sp>
        <p:nvSpPr>
          <p:cNvPr id="24" name="Rectangle: Rounded Corners 23">
            <a:extLst>
              <a:ext uri="{FF2B5EF4-FFF2-40B4-BE49-F238E27FC236}">
                <a16:creationId xmlns:a16="http://schemas.microsoft.com/office/drawing/2014/main" id="{5AF1698B-C357-4C25-B753-30365A8B5F36}"/>
              </a:ext>
            </a:extLst>
          </p:cNvPr>
          <p:cNvSpPr/>
          <p:nvPr/>
        </p:nvSpPr>
        <p:spPr>
          <a:xfrm>
            <a:off x="2346945" y="3636010"/>
            <a:ext cx="1338627" cy="46355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5" name="TextBox 24">
            <a:extLst>
              <a:ext uri="{FF2B5EF4-FFF2-40B4-BE49-F238E27FC236}">
                <a16:creationId xmlns:a16="http://schemas.microsoft.com/office/drawing/2014/main" id="{05D94FA8-5625-46C7-9A86-3674DCB5917C}"/>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64238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1B10C462-E246-43CA-9A2E-991591459A0B}"/>
              </a:ext>
            </a:extLst>
          </p:cNvPr>
          <p:cNvPicPr>
            <a:picLocks noChangeAspect="1"/>
          </p:cNvPicPr>
          <p:nvPr/>
        </p:nvPicPr>
        <p:blipFill rotWithShape="1">
          <a:blip r:embed="rId2"/>
          <a:srcRect l="5546" t="19350" r="3816" b="10921"/>
          <a:stretch/>
        </p:blipFill>
        <p:spPr>
          <a:xfrm>
            <a:off x="639987" y="1352810"/>
            <a:ext cx="8242907" cy="3790690"/>
          </a:xfrm>
          <a:prstGeom prst="rect">
            <a:avLst/>
          </a:prstGeom>
        </p:spPr>
      </p:pic>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13</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sp>
        <p:nvSpPr>
          <p:cNvPr id="15" name="TextBox 14">
            <a:extLst>
              <a:ext uri="{FF2B5EF4-FFF2-40B4-BE49-F238E27FC236}">
                <a16:creationId xmlns:a16="http://schemas.microsoft.com/office/drawing/2014/main" id="{D6439199-4E21-4B06-97DE-D4066CB75169}"/>
              </a:ext>
            </a:extLst>
          </p:cNvPr>
          <p:cNvSpPr txBox="1"/>
          <p:nvPr/>
        </p:nvSpPr>
        <p:spPr>
          <a:xfrm>
            <a:off x="3665501" y="1457099"/>
            <a:ext cx="1812997" cy="257250"/>
          </a:xfrm>
          <a:prstGeom prst="rect">
            <a:avLst/>
          </a:prstGeom>
          <a:noFill/>
        </p:spPr>
        <p:txBody>
          <a:bodyPr wrap="none" lIns="0" tIns="0" rIns="0" bIns="0" rtlCol="0">
            <a:spAutoFit/>
          </a:bodyPr>
          <a:lstStyle/>
          <a:p>
            <a:pPr>
              <a:lnSpc>
                <a:spcPct val="114000"/>
              </a:lnSpc>
            </a:pPr>
            <a:r>
              <a:rPr lang="en-US" sz="1600" dirty="0">
                <a:latin typeface="+mn-lt"/>
              </a:rPr>
              <a:t>5- Position Gearbox</a:t>
            </a:r>
          </a:p>
        </p:txBody>
      </p:sp>
      <p:sp>
        <p:nvSpPr>
          <p:cNvPr id="7" name="TextBox 6">
            <a:extLst>
              <a:ext uri="{FF2B5EF4-FFF2-40B4-BE49-F238E27FC236}">
                <a16:creationId xmlns:a16="http://schemas.microsoft.com/office/drawing/2014/main" id="{9153131C-F681-4658-819C-C2612E8991C3}"/>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845838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14</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6"/>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8"/>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0"/>
                <a:stretch>
                  <a:fillRect/>
                </a:stretch>
              </p:blipFill>
              <p:spPr>
                <a:xfrm>
                  <a:off x="3170760" y="2661123"/>
                  <a:ext cx="211680" cy="208833"/>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5605083" y="1392810"/>
            <a:ext cx="1070806" cy="257250"/>
          </a:xfrm>
          <a:prstGeom prst="rect">
            <a:avLst/>
          </a:prstGeom>
          <a:noFill/>
        </p:spPr>
        <p:txBody>
          <a:bodyPr wrap="none" lIns="0" tIns="0" rIns="0" bIns="0" rtlCol="0">
            <a:spAutoFit/>
          </a:bodyPr>
          <a:lstStyle/>
          <a:p>
            <a:pPr>
              <a:lnSpc>
                <a:spcPct val="114000"/>
              </a:lnSpc>
            </a:pPr>
            <a:r>
              <a:rPr lang="en-US" sz="1600" dirty="0">
                <a:latin typeface="+mn-lt"/>
              </a:rPr>
              <a:t>3- Read EC</a:t>
            </a:r>
          </a:p>
        </p:txBody>
      </p:sp>
      <p:grpSp>
        <p:nvGrpSpPr>
          <p:cNvPr id="12" name="Group 11">
            <a:extLst>
              <a:ext uri="{FF2B5EF4-FFF2-40B4-BE49-F238E27FC236}">
                <a16:creationId xmlns:a16="http://schemas.microsoft.com/office/drawing/2014/main" id="{730C3A7F-D414-411E-8E77-8F77CDBD5619}"/>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C34AD82-85FF-4445-8F35-07C28871A68D}"/>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2"/>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0A1F702-49BA-474D-8112-A9835152F96F}"/>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14"/>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9FA6C56F-380B-4EDE-8E45-61EF1A593BAF}"/>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6"/>
                <a:stretch>
                  <a:fillRect/>
                </a:stretch>
              </p:blipFill>
              <p:spPr>
                <a:xfrm>
                  <a:off x="3170760" y="2661123"/>
                  <a:ext cx="211680" cy="208833"/>
                </a:xfrm>
                <a:prstGeom prst="rect">
                  <a:avLst/>
                </a:prstGeom>
              </p:spPr>
            </p:pic>
          </mc:Fallback>
        </mc:AlternateContent>
      </p:grpSp>
      <p:grpSp>
        <p:nvGrpSpPr>
          <p:cNvPr id="17" name="Group 16">
            <a:extLst>
              <a:ext uri="{FF2B5EF4-FFF2-40B4-BE49-F238E27FC236}">
                <a16:creationId xmlns:a16="http://schemas.microsoft.com/office/drawing/2014/main" id="{FC88C56E-3E32-44E6-9FF9-62DA7BC89E38}"/>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22A9DDA8-3E2E-48FF-B6F0-BD7A9E20DE66}"/>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8"/>
                <a:stretch>
                  <a:fillRect/>
                </a:stretch>
              </p:blipFill>
              <p:spPr>
                <a:xfrm>
                  <a:off x="335148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7BBFD1A1-974C-4240-B697-CC008313C88B}"/>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20"/>
                <a:stretch>
                  <a:fillRect/>
                </a:stretch>
              </p:blipFill>
              <p:spPr>
                <a:xfrm>
                  <a:off x="331332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67382916-B602-4F12-AE99-CBF5658551D2}"/>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22"/>
                <a:stretch>
                  <a:fillRect/>
                </a:stretch>
              </p:blipFill>
              <p:spPr>
                <a:xfrm>
                  <a:off x="3170760" y="2661500"/>
                  <a:ext cx="211680" cy="208800"/>
                </a:xfrm>
                <a:prstGeom prst="rect">
                  <a:avLst/>
                </a:prstGeom>
              </p:spPr>
            </p:pic>
          </mc:Fallback>
        </mc:AlternateContent>
      </p:grpSp>
      <p:pic>
        <p:nvPicPr>
          <p:cNvPr id="23" name="Picture 22" descr="Diagram&#10;&#10;Description automatically generated">
            <a:extLst>
              <a:ext uri="{FF2B5EF4-FFF2-40B4-BE49-F238E27FC236}">
                <a16:creationId xmlns:a16="http://schemas.microsoft.com/office/drawing/2014/main" id="{716CA920-8A69-4436-A936-161B0C541956}"/>
              </a:ext>
            </a:extLst>
          </p:cNvPr>
          <p:cNvPicPr>
            <a:picLocks noChangeAspect="1"/>
          </p:cNvPicPr>
          <p:nvPr/>
        </p:nvPicPr>
        <p:blipFill rotWithShape="1">
          <a:blip r:embed="rId23"/>
          <a:srcRect t="20445" r="57380" b="17153"/>
          <a:stretch/>
        </p:blipFill>
        <p:spPr>
          <a:xfrm>
            <a:off x="411129" y="1948064"/>
            <a:ext cx="3307563" cy="2223436"/>
          </a:xfrm>
          <a:prstGeom prst="rect">
            <a:avLst/>
          </a:prstGeom>
        </p:spPr>
      </p:pic>
      <p:sp>
        <p:nvSpPr>
          <p:cNvPr id="24" name="Rectangle: Rounded Corners 23">
            <a:extLst>
              <a:ext uri="{FF2B5EF4-FFF2-40B4-BE49-F238E27FC236}">
                <a16:creationId xmlns:a16="http://schemas.microsoft.com/office/drawing/2014/main" id="{A8823A8E-A24C-4D7C-AB78-9AABD79CD0AE}"/>
              </a:ext>
            </a:extLst>
          </p:cNvPr>
          <p:cNvSpPr/>
          <p:nvPr/>
        </p:nvSpPr>
        <p:spPr>
          <a:xfrm>
            <a:off x="2305335" y="2797220"/>
            <a:ext cx="1016625" cy="34163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mc:AlternateContent xmlns:mc="http://schemas.openxmlformats.org/markup-compatibility/2006" xmlns:p14="http://schemas.microsoft.com/office/powerpoint/2010/main">
        <mc:Choice Requires="p14">
          <p:contentPart p14:bwMode="auto" r:id="rId24">
            <p14:nvContentPartPr>
              <p14:cNvPr id="2" name="Ink 1">
                <a:extLst>
                  <a:ext uri="{FF2B5EF4-FFF2-40B4-BE49-F238E27FC236}">
                    <a16:creationId xmlns:a16="http://schemas.microsoft.com/office/drawing/2014/main" id="{07A643D0-1DA5-43F1-839C-AFD3162201F3}"/>
                  </a:ext>
                </a:extLst>
              </p14:cNvPr>
              <p14:cNvContentPartPr/>
              <p14:nvPr/>
            </p14:nvContentPartPr>
            <p14:xfrm>
              <a:off x="3581190" y="2608050"/>
              <a:ext cx="123120" cy="123840"/>
            </p14:xfrm>
          </p:contentPart>
        </mc:Choice>
        <mc:Fallback xmlns="">
          <p:pic>
            <p:nvPicPr>
              <p:cNvPr id="2" name="Ink 1">
                <a:extLst>
                  <a:ext uri="{FF2B5EF4-FFF2-40B4-BE49-F238E27FC236}">
                    <a16:creationId xmlns:a16="http://schemas.microsoft.com/office/drawing/2014/main" id="{07A643D0-1DA5-43F1-839C-AFD3162201F3}"/>
                  </a:ext>
                </a:extLst>
              </p:cNvPr>
              <p:cNvPicPr/>
              <p:nvPr/>
            </p:nvPicPr>
            <p:blipFill>
              <a:blip r:embed="rId25"/>
              <a:stretch>
                <a:fillRect/>
              </a:stretch>
            </p:blipFill>
            <p:spPr>
              <a:xfrm>
                <a:off x="3572550" y="2599410"/>
                <a:ext cx="140760" cy="141480"/>
              </a:xfrm>
              <a:prstGeom prst="rect">
                <a:avLst/>
              </a:prstGeom>
            </p:spPr>
          </p:pic>
        </mc:Fallback>
      </mc:AlternateContent>
      <p:grpSp>
        <p:nvGrpSpPr>
          <p:cNvPr id="30" name="Group 29">
            <a:extLst>
              <a:ext uri="{FF2B5EF4-FFF2-40B4-BE49-F238E27FC236}">
                <a16:creationId xmlns:a16="http://schemas.microsoft.com/office/drawing/2014/main" id="{30E17DE2-9004-4929-AE30-88139F752C0F}"/>
              </a:ext>
            </a:extLst>
          </p:cNvPr>
          <p:cNvGrpSpPr/>
          <p:nvPr/>
        </p:nvGrpSpPr>
        <p:grpSpPr>
          <a:xfrm>
            <a:off x="3341100" y="2551160"/>
            <a:ext cx="687600" cy="1062720"/>
            <a:chOff x="3341100" y="2551160"/>
            <a:chExt cx="687600" cy="1062720"/>
          </a:xfrm>
        </p:grpSpPr>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5778C7A8-99F0-40D7-A579-07BB1A4C21A5}"/>
                    </a:ext>
                  </a:extLst>
                </p14:cNvPr>
                <p14:cNvContentPartPr/>
                <p14:nvPr/>
              </p14:nvContentPartPr>
              <p14:xfrm>
                <a:off x="3398340" y="2551160"/>
                <a:ext cx="399600" cy="430920"/>
              </p14:xfrm>
            </p:contentPart>
          </mc:Choice>
          <mc:Fallback xmlns="">
            <p:pic>
              <p:nvPicPr>
                <p:cNvPr id="3" name="Ink 2">
                  <a:extLst>
                    <a:ext uri="{FF2B5EF4-FFF2-40B4-BE49-F238E27FC236}">
                      <a16:creationId xmlns:a16="http://schemas.microsoft.com/office/drawing/2014/main" id="{5778C7A8-99F0-40D7-A579-07BB1A4C21A5}"/>
                    </a:ext>
                  </a:extLst>
                </p:cNvPr>
                <p:cNvPicPr/>
                <p:nvPr/>
              </p:nvPicPr>
              <p:blipFill>
                <a:blip r:embed="rId27"/>
                <a:stretch>
                  <a:fillRect/>
                </a:stretch>
              </p:blipFill>
              <p:spPr>
                <a:xfrm>
                  <a:off x="3389700" y="2542520"/>
                  <a:ext cx="4172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 name="Ink 4">
                  <a:extLst>
                    <a:ext uri="{FF2B5EF4-FFF2-40B4-BE49-F238E27FC236}">
                      <a16:creationId xmlns:a16="http://schemas.microsoft.com/office/drawing/2014/main" id="{1C6599A2-DF2B-4781-9902-10A8CD65FBF7}"/>
                    </a:ext>
                  </a:extLst>
                </p14:cNvPr>
                <p14:cNvContentPartPr/>
                <p14:nvPr/>
              </p14:nvContentPartPr>
              <p14:xfrm>
                <a:off x="3718380" y="2961560"/>
                <a:ext cx="360" cy="84960"/>
              </p14:xfrm>
            </p:contentPart>
          </mc:Choice>
          <mc:Fallback xmlns="">
            <p:pic>
              <p:nvPicPr>
                <p:cNvPr id="5" name="Ink 4">
                  <a:extLst>
                    <a:ext uri="{FF2B5EF4-FFF2-40B4-BE49-F238E27FC236}">
                      <a16:creationId xmlns:a16="http://schemas.microsoft.com/office/drawing/2014/main" id="{1C6599A2-DF2B-4781-9902-10A8CD65FBF7}"/>
                    </a:ext>
                  </a:extLst>
                </p:cNvPr>
                <p:cNvPicPr/>
                <p:nvPr/>
              </p:nvPicPr>
              <p:blipFill>
                <a:blip r:embed="rId29"/>
                <a:stretch>
                  <a:fillRect/>
                </a:stretch>
              </p:blipFill>
              <p:spPr>
                <a:xfrm>
                  <a:off x="3709380" y="2952560"/>
                  <a:ext cx="180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Ink 10">
                  <a:extLst>
                    <a:ext uri="{FF2B5EF4-FFF2-40B4-BE49-F238E27FC236}">
                      <a16:creationId xmlns:a16="http://schemas.microsoft.com/office/drawing/2014/main" id="{02E9F197-EC77-4285-A721-A1C66B6348F4}"/>
                    </a:ext>
                  </a:extLst>
                </p14:cNvPr>
                <p14:cNvContentPartPr/>
                <p14:nvPr/>
              </p14:nvContentPartPr>
              <p14:xfrm>
                <a:off x="3707580" y="3009800"/>
                <a:ext cx="11160" cy="132840"/>
              </p14:xfrm>
            </p:contentPart>
          </mc:Choice>
          <mc:Fallback xmlns="">
            <p:pic>
              <p:nvPicPr>
                <p:cNvPr id="11" name="Ink 10">
                  <a:extLst>
                    <a:ext uri="{FF2B5EF4-FFF2-40B4-BE49-F238E27FC236}">
                      <a16:creationId xmlns:a16="http://schemas.microsoft.com/office/drawing/2014/main" id="{02E9F197-EC77-4285-A721-A1C66B6348F4}"/>
                    </a:ext>
                  </a:extLst>
                </p:cNvPr>
                <p:cNvPicPr/>
                <p:nvPr/>
              </p:nvPicPr>
              <p:blipFill>
                <a:blip r:embed="rId31"/>
                <a:stretch>
                  <a:fillRect/>
                </a:stretch>
              </p:blipFill>
              <p:spPr>
                <a:xfrm>
                  <a:off x="3698580" y="3000800"/>
                  <a:ext cx="288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86BE352E-0822-480E-9C4D-3732815D5C45}"/>
                    </a:ext>
                  </a:extLst>
                </p14:cNvPr>
                <p14:cNvContentPartPr/>
                <p14:nvPr/>
              </p14:nvContentPartPr>
              <p14:xfrm>
                <a:off x="3708300" y="3091160"/>
                <a:ext cx="2880" cy="157320"/>
              </p14:xfrm>
            </p:contentPart>
          </mc:Choice>
          <mc:Fallback xmlns="">
            <p:pic>
              <p:nvPicPr>
                <p:cNvPr id="25" name="Ink 24">
                  <a:extLst>
                    <a:ext uri="{FF2B5EF4-FFF2-40B4-BE49-F238E27FC236}">
                      <a16:creationId xmlns:a16="http://schemas.microsoft.com/office/drawing/2014/main" id="{86BE352E-0822-480E-9C4D-3732815D5C45}"/>
                    </a:ext>
                  </a:extLst>
                </p:cNvPr>
                <p:cNvPicPr/>
                <p:nvPr/>
              </p:nvPicPr>
              <p:blipFill>
                <a:blip r:embed="rId33"/>
                <a:stretch>
                  <a:fillRect/>
                </a:stretch>
              </p:blipFill>
              <p:spPr>
                <a:xfrm>
                  <a:off x="3699300" y="3082160"/>
                  <a:ext cx="205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E3B62877-9683-414C-8340-4AA847C8E2CC}"/>
                    </a:ext>
                  </a:extLst>
                </p14:cNvPr>
                <p14:cNvContentPartPr/>
                <p14:nvPr/>
              </p14:nvContentPartPr>
              <p14:xfrm>
                <a:off x="3708300" y="3190160"/>
                <a:ext cx="2880" cy="158040"/>
              </p14:xfrm>
            </p:contentPart>
          </mc:Choice>
          <mc:Fallback xmlns="">
            <p:pic>
              <p:nvPicPr>
                <p:cNvPr id="26" name="Ink 25">
                  <a:extLst>
                    <a:ext uri="{FF2B5EF4-FFF2-40B4-BE49-F238E27FC236}">
                      <a16:creationId xmlns:a16="http://schemas.microsoft.com/office/drawing/2014/main" id="{E3B62877-9683-414C-8340-4AA847C8E2CC}"/>
                    </a:ext>
                  </a:extLst>
                </p:cNvPr>
                <p:cNvPicPr/>
                <p:nvPr/>
              </p:nvPicPr>
              <p:blipFill>
                <a:blip r:embed="rId33"/>
                <a:stretch>
                  <a:fillRect/>
                </a:stretch>
              </p:blipFill>
              <p:spPr>
                <a:xfrm>
                  <a:off x="3699300" y="3181160"/>
                  <a:ext cx="20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4E29AC25-B54F-4DED-B304-8F6116084746}"/>
                    </a:ext>
                  </a:extLst>
                </p14:cNvPr>
                <p14:cNvContentPartPr/>
                <p14:nvPr/>
              </p14:nvContentPartPr>
              <p14:xfrm>
                <a:off x="3707580" y="3289160"/>
                <a:ext cx="6480" cy="199800"/>
              </p14:xfrm>
            </p:contentPart>
          </mc:Choice>
          <mc:Fallback xmlns="">
            <p:pic>
              <p:nvPicPr>
                <p:cNvPr id="27" name="Ink 26">
                  <a:extLst>
                    <a:ext uri="{FF2B5EF4-FFF2-40B4-BE49-F238E27FC236}">
                      <a16:creationId xmlns:a16="http://schemas.microsoft.com/office/drawing/2014/main" id="{4E29AC25-B54F-4DED-B304-8F6116084746}"/>
                    </a:ext>
                  </a:extLst>
                </p:cNvPr>
                <p:cNvPicPr/>
                <p:nvPr/>
              </p:nvPicPr>
              <p:blipFill>
                <a:blip r:embed="rId36"/>
                <a:stretch>
                  <a:fillRect/>
                </a:stretch>
              </p:blipFill>
              <p:spPr>
                <a:xfrm>
                  <a:off x="3698940" y="3280160"/>
                  <a:ext cx="241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7D02A089-E3A3-4132-9F07-21F8CE385399}"/>
                    </a:ext>
                  </a:extLst>
                </p14:cNvPr>
                <p14:cNvContentPartPr/>
                <p14:nvPr/>
              </p14:nvContentPartPr>
              <p14:xfrm>
                <a:off x="3720180" y="3421280"/>
                <a:ext cx="11520" cy="192600"/>
              </p14:xfrm>
            </p:contentPart>
          </mc:Choice>
          <mc:Fallback xmlns="">
            <p:pic>
              <p:nvPicPr>
                <p:cNvPr id="28" name="Ink 27">
                  <a:extLst>
                    <a:ext uri="{FF2B5EF4-FFF2-40B4-BE49-F238E27FC236}">
                      <a16:creationId xmlns:a16="http://schemas.microsoft.com/office/drawing/2014/main" id="{7D02A089-E3A3-4132-9F07-21F8CE385399}"/>
                    </a:ext>
                  </a:extLst>
                </p:cNvPr>
                <p:cNvPicPr/>
                <p:nvPr/>
              </p:nvPicPr>
              <p:blipFill>
                <a:blip r:embed="rId38"/>
                <a:stretch>
                  <a:fillRect/>
                </a:stretch>
              </p:blipFill>
              <p:spPr>
                <a:xfrm>
                  <a:off x="3711540" y="3412280"/>
                  <a:ext cx="291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3F9A0389-40AD-4E1B-9785-094A4DE2B989}"/>
                    </a:ext>
                  </a:extLst>
                </p14:cNvPr>
                <p14:cNvContentPartPr/>
                <p14:nvPr/>
              </p14:nvContentPartPr>
              <p14:xfrm>
                <a:off x="3341100" y="2690120"/>
                <a:ext cx="687600" cy="609480"/>
              </p14:xfrm>
            </p:contentPart>
          </mc:Choice>
          <mc:Fallback xmlns="">
            <p:pic>
              <p:nvPicPr>
                <p:cNvPr id="29" name="Ink 28">
                  <a:extLst>
                    <a:ext uri="{FF2B5EF4-FFF2-40B4-BE49-F238E27FC236}">
                      <a16:creationId xmlns:a16="http://schemas.microsoft.com/office/drawing/2014/main" id="{3F9A0389-40AD-4E1B-9785-094A4DE2B989}"/>
                    </a:ext>
                  </a:extLst>
                </p:cNvPr>
                <p:cNvPicPr/>
                <p:nvPr/>
              </p:nvPicPr>
              <p:blipFill>
                <a:blip r:embed="rId40"/>
                <a:stretch>
                  <a:fillRect/>
                </a:stretch>
              </p:blipFill>
              <p:spPr>
                <a:xfrm>
                  <a:off x="3332100" y="2681120"/>
                  <a:ext cx="705240" cy="627120"/>
                </a:xfrm>
                <a:prstGeom prst="rect">
                  <a:avLst/>
                </a:prstGeom>
              </p:spPr>
            </p:pic>
          </mc:Fallback>
        </mc:AlternateContent>
      </p:grpSp>
      <p:pic>
        <p:nvPicPr>
          <p:cNvPr id="32" name="Picture 31" descr="Chart&#10;&#10;Description automatically generated">
            <a:extLst>
              <a:ext uri="{FF2B5EF4-FFF2-40B4-BE49-F238E27FC236}">
                <a16:creationId xmlns:a16="http://schemas.microsoft.com/office/drawing/2014/main" id="{7C1A5A9F-1F49-4D7E-AEAB-3D0E67FBF3FB}"/>
              </a:ext>
            </a:extLst>
          </p:cNvPr>
          <p:cNvPicPr>
            <a:picLocks noChangeAspect="1"/>
          </p:cNvPicPr>
          <p:nvPr/>
        </p:nvPicPr>
        <p:blipFill>
          <a:blip r:embed="rId41"/>
          <a:stretch>
            <a:fillRect/>
          </a:stretch>
        </p:blipFill>
        <p:spPr>
          <a:xfrm>
            <a:off x="4186209" y="1719051"/>
            <a:ext cx="3932942" cy="3100258"/>
          </a:xfrm>
          <a:prstGeom prst="rect">
            <a:avLst/>
          </a:prstGeom>
        </p:spPr>
      </p:pic>
      <p:sp>
        <p:nvSpPr>
          <p:cNvPr id="31" name="TextBox 30">
            <a:extLst>
              <a:ext uri="{FF2B5EF4-FFF2-40B4-BE49-F238E27FC236}">
                <a16:creationId xmlns:a16="http://schemas.microsoft.com/office/drawing/2014/main" id="{AFA0E8EF-B869-4E6C-B46C-BBCFD77A90F1}"/>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505819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15</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pic>
        <p:nvPicPr>
          <p:cNvPr id="9" name="Picture 8" descr="Diagram&#10;&#10;Description automatically generated">
            <a:extLst>
              <a:ext uri="{FF2B5EF4-FFF2-40B4-BE49-F238E27FC236}">
                <a16:creationId xmlns:a16="http://schemas.microsoft.com/office/drawing/2014/main" id="{A6617454-3B2E-4338-8FF4-5CB4CB8D77FC}"/>
              </a:ext>
            </a:extLst>
          </p:cNvPr>
          <p:cNvPicPr>
            <a:picLocks noChangeAspect="1"/>
          </p:cNvPicPr>
          <p:nvPr/>
        </p:nvPicPr>
        <p:blipFill>
          <a:blip r:embed="rId4"/>
          <a:stretch>
            <a:fillRect/>
          </a:stretch>
        </p:blipFill>
        <p:spPr>
          <a:xfrm>
            <a:off x="691734" y="1390493"/>
            <a:ext cx="7760532" cy="3563146"/>
          </a:xfrm>
          <a:prstGeom prst="rect">
            <a:avLst/>
          </a:prstGeom>
        </p:spPr>
      </p:pic>
      <p:sp>
        <p:nvSpPr>
          <p:cNvPr id="10" name="Rectangle 9">
            <a:extLst>
              <a:ext uri="{FF2B5EF4-FFF2-40B4-BE49-F238E27FC236}">
                <a16:creationId xmlns:a16="http://schemas.microsoft.com/office/drawing/2014/main" id="{6D4600D5-17FE-40AB-8529-8F2BD39B1057}"/>
              </a:ext>
            </a:extLst>
          </p:cNvPr>
          <p:cNvSpPr/>
          <p:nvPr/>
        </p:nvSpPr>
        <p:spPr>
          <a:xfrm>
            <a:off x="3954544" y="1805233"/>
            <a:ext cx="2455881" cy="292077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7" name="TextBox 6">
            <a:extLst>
              <a:ext uri="{FF2B5EF4-FFF2-40B4-BE49-F238E27FC236}">
                <a16:creationId xmlns:a16="http://schemas.microsoft.com/office/drawing/2014/main" id="{4F59F8C7-B99F-4929-9D91-5C294BEF4B30}"/>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38900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323545" y="2066045"/>
            <a:ext cx="4471777" cy="2766625"/>
          </a:xfrm>
        </p:spPr>
        <p:txBody>
          <a:bodyPr/>
          <a:lstStyle/>
          <a:p>
            <a:pPr marL="285750" indent="-285750">
              <a:buFont typeface="Arial" panose="020B0604020202020204" pitchFamily="34" charset="0"/>
              <a:buChar char="•"/>
            </a:pPr>
            <a:r>
              <a:rPr lang="de-DE" dirty="0"/>
              <a:t>Random</a:t>
            </a:r>
          </a:p>
          <a:p>
            <a:pPr marL="285750" indent="-285750">
              <a:buFont typeface="Arial" panose="020B0604020202020204" pitchFamily="34" charset="0"/>
              <a:buChar char="•"/>
            </a:pPr>
            <a:r>
              <a:rPr lang="de-DE" dirty="0"/>
              <a:t>Based on </a:t>
            </a:r>
          </a:p>
          <a:p>
            <a:r>
              <a:rPr lang="de-DE" dirty="0"/>
              <a:t>	  - Dimensions of the Bauraum</a:t>
            </a:r>
          </a:p>
          <a:p>
            <a:r>
              <a:rPr lang="de-DE" dirty="0"/>
              <a:t>	  - Gearbox rotation range</a:t>
            </a:r>
          </a:p>
          <a:p>
            <a:r>
              <a:rPr lang="de-DE" dirty="0"/>
              <a:t>	  - Connections between the Electrical             	 	    components</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Population size: 1000</a:t>
            </a:r>
          </a:p>
          <a:p>
            <a:pPr marL="285750" indent="-285750">
              <a:buFont typeface="Arial" panose="020B0604020202020204" pitchFamily="34" charset="0"/>
              <a:buChar char="•"/>
            </a:pPr>
            <a:r>
              <a:rPr lang="de-DE" dirty="0"/>
              <a:t>Generation no.: 1</a:t>
            </a:r>
          </a:p>
        </p:txBody>
      </p:sp>
      <p:sp>
        <p:nvSpPr>
          <p:cNvPr id="3" name="Titel 2"/>
          <p:cNvSpPr>
            <a:spLocks noGrp="1"/>
          </p:cNvSpPr>
          <p:nvPr>
            <p:ph type="title"/>
          </p:nvPr>
        </p:nvSpPr>
        <p:spPr>
          <a:xfrm>
            <a:off x="319090" y="972000"/>
            <a:ext cx="8508999" cy="380810"/>
          </a:xfrm>
        </p:spPr>
        <p:txBody>
          <a:bodyPr/>
          <a:lstStyle/>
          <a:p>
            <a:r>
              <a:rPr lang="de-DE" dirty="0"/>
              <a:t>Implemented Algorithm</a:t>
            </a:r>
          </a:p>
        </p:txBody>
      </p:sp>
      <p:pic>
        <p:nvPicPr>
          <p:cNvPr id="8" name="Picture 7">
            <a:extLst>
              <a:ext uri="{FF2B5EF4-FFF2-40B4-BE49-F238E27FC236}">
                <a16:creationId xmlns:a16="http://schemas.microsoft.com/office/drawing/2014/main" id="{EA390CD2-AD1C-44A8-8C0B-9A6381EDF94C}"/>
              </a:ext>
            </a:extLst>
          </p:cNvPr>
          <p:cNvPicPr>
            <a:picLocks noChangeAspect="1"/>
          </p:cNvPicPr>
          <p:nvPr/>
        </p:nvPicPr>
        <p:blipFill rotWithShape="1">
          <a:blip r:embed="rId2"/>
          <a:srcRect l="31196" t="14089" r="15000" b="5588"/>
          <a:stretch/>
        </p:blipFill>
        <p:spPr>
          <a:xfrm>
            <a:off x="4408581" y="928538"/>
            <a:ext cx="2410694" cy="2023384"/>
          </a:xfrm>
          <a:prstGeom prst="rect">
            <a:avLst/>
          </a:prstGeom>
        </p:spPr>
      </p:pic>
      <p:pic>
        <p:nvPicPr>
          <p:cNvPr id="9" name="Content Placeholder 9">
            <a:extLst>
              <a:ext uri="{FF2B5EF4-FFF2-40B4-BE49-F238E27FC236}">
                <a16:creationId xmlns:a16="http://schemas.microsoft.com/office/drawing/2014/main" id="{4117C003-DEFD-4EFE-A9EE-E3F8AB05AA5F}"/>
              </a:ext>
            </a:extLst>
          </p:cNvPr>
          <p:cNvPicPr>
            <a:picLocks noChangeAspect="1"/>
          </p:cNvPicPr>
          <p:nvPr/>
        </p:nvPicPr>
        <p:blipFill rotWithShape="1">
          <a:blip r:embed="rId3"/>
          <a:srcRect l="31477" t="14684" r="12126" b="7297"/>
          <a:stretch/>
        </p:blipFill>
        <p:spPr>
          <a:xfrm>
            <a:off x="4918351" y="1352810"/>
            <a:ext cx="2744784" cy="2134833"/>
          </a:xfrm>
          <a:prstGeom prst="rect">
            <a:avLst/>
          </a:prstGeom>
        </p:spPr>
      </p:pic>
      <p:pic>
        <p:nvPicPr>
          <p:cNvPr id="10" name="Picture 9">
            <a:extLst>
              <a:ext uri="{FF2B5EF4-FFF2-40B4-BE49-F238E27FC236}">
                <a16:creationId xmlns:a16="http://schemas.microsoft.com/office/drawing/2014/main" id="{478A5EBE-C5B9-4033-AD0D-014E13F3103F}"/>
              </a:ext>
            </a:extLst>
          </p:cNvPr>
          <p:cNvPicPr>
            <a:picLocks noChangeAspect="1"/>
          </p:cNvPicPr>
          <p:nvPr/>
        </p:nvPicPr>
        <p:blipFill rotWithShape="1">
          <a:blip r:embed="rId4"/>
          <a:srcRect l="27935" t="14309" r="21848" b="7225"/>
          <a:stretch/>
        </p:blipFill>
        <p:spPr>
          <a:xfrm>
            <a:off x="5371187" y="1760256"/>
            <a:ext cx="2744784" cy="2411244"/>
          </a:xfrm>
          <a:prstGeom prst="rect">
            <a:avLst/>
          </a:prstGeom>
        </p:spPr>
      </p:pic>
      <p:pic>
        <p:nvPicPr>
          <p:cNvPr id="12" name="Picture 11">
            <a:extLst>
              <a:ext uri="{FF2B5EF4-FFF2-40B4-BE49-F238E27FC236}">
                <a16:creationId xmlns:a16="http://schemas.microsoft.com/office/drawing/2014/main" id="{A5AB40AB-2F13-4BC3-9490-AC1692ACA9EC}"/>
              </a:ext>
            </a:extLst>
          </p:cNvPr>
          <p:cNvPicPr>
            <a:picLocks noChangeAspect="1"/>
          </p:cNvPicPr>
          <p:nvPr/>
        </p:nvPicPr>
        <p:blipFill rotWithShape="1">
          <a:blip r:embed="rId5"/>
          <a:srcRect l="33370" t="14309" r="16506" b="5587"/>
          <a:stretch/>
        </p:blipFill>
        <p:spPr>
          <a:xfrm>
            <a:off x="5885136" y="2243736"/>
            <a:ext cx="2683671" cy="2411244"/>
          </a:xfrm>
          <a:prstGeom prst="rect">
            <a:avLst/>
          </a:prstGeom>
        </p:spPr>
      </p:pic>
      <p:sp>
        <p:nvSpPr>
          <p:cNvPr id="13" name="Foliennummernplatzhalter 3">
            <a:extLst>
              <a:ext uri="{FF2B5EF4-FFF2-40B4-BE49-F238E27FC236}">
                <a16:creationId xmlns:a16="http://schemas.microsoft.com/office/drawing/2014/main" id="{647EED37-610C-4540-ADCB-75735231C8B9}"/>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16</a:t>
            </a:fld>
            <a:endParaRPr lang="de-DE" dirty="0">
              <a:solidFill>
                <a:prstClr val="black"/>
              </a:solidFill>
            </a:endParaRP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4929A41-F9C0-496E-9999-891459F55DBF}"/>
                  </a:ext>
                </a:extLst>
              </p14:cNvPr>
              <p14:cNvContentPartPr/>
              <p14:nvPr/>
            </p14:nvContentPartPr>
            <p14:xfrm>
              <a:off x="2643750" y="1721670"/>
              <a:ext cx="394920" cy="115920"/>
            </p14:xfrm>
          </p:contentPart>
        </mc:Choice>
        <mc:Fallback xmlns="">
          <p:pic>
            <p:nvPicPr>
              <p:cNvPr id="4" name="Ink 3">
                <a:extLst>
                  <a:ext uri="{FF2B5EF4-FFF2-40B4-BE49-F238E27FC236}">
                    <a16:creationId xmlns:a16="http://schemas.microsoft.com/office/drawing/2014/main" id="{14929A41-F9C0-496E-9999-891459F55DBF}"/>
                  </a:ext>
                </a:extLst>
              </p:cNvPr>
              <p:cNvPicPr/>
              <p:nvPr/>
            </p:nvPicPr>
            <p:blipFill>
              <a:blip r:embed="rId7"/>
              <a:stretch>
                <a:fillRect/>
              </a:stretch>
            </p:blipFill>
            <p:spPr>
              <a:xfrm>
                <a:off x="2635110" y="1712670"/>
                <a:ext cx="412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D9F63702-BD9D-44CD-9AA5-6FF3F2641613}"/>
                  </a:ext>
                </a:extLst>
              </p14:cNvPr>
              <p14:cNvContentPartPr/>
              <p14:nvPr/>
            </p14:nvContentPartPr>
            <p14:xfrm>
              <a:off x="3147030" y="1824630"/>
              <a:ext cx="360" cy="360"/>
            </p14:xfrm>
          </p:contentPart>
        </mc:Choice>
        <mc:Fallback xmlns="">
          <p:pic>
            <p:nvPicPr>
              <p:cNvPr id="5" name="Ink 4">
                <a:extLst>
                  <a:ext uri="{FF2B5EF4-FFF2-40B4-BE49-F238E27FC236}">
                    <a16:creationId xmlns:a16="http://schemas.microsoft.com/office/drawing/2014/main" id="{D9F63702-BD9D-44CD-9AA5-6FF3F2641613}"/>
                  </a:ext>
                </a:extLst>
              </p:cNvPr>
              <p:cNvPicPr/>
              <p:nvPr/>
            </p:nvPicPr>
            <p:blipFill>
              <a:blip r:embed="rId9"/>
              <a:stretch>
                <a:fillRect/>
              </a:stretch>
            </p:blipFill>
            <p:spPr>
              <a:xfrm>
                <a:off x="3084030" y="176199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3AEE451-F9CF-4BDB-BBFF-C1390DDB12E6}"/>
                  </a:ext>
                </a:extLst>
              </p14:cNvPr>
              <p14:cNvContentPartPr/>
              <p14:nvPr/>
            </p14:nvContentPartPr>
            <p14:xfrm>
              <a:off x="3772440" y="4640370"/>
              <a:ext cx="37800" cy="47520"/>
            </p14:xfrm>
          </p:contentPart>
        </mc:Choice>
        <mc:Fallback xmlns="">
          <p:pic>
            <p:nvPicPr>
              <p:cNvPr id="15" name="Ink 14">
                <a:extLst>
                  <a:ext uri="{FF2B5EF4-FFF2-40B4-BE49-F238E27FC236}">
                    <a16:creationId xmlns:a16="http://schemas.microsoft.com/office/drawing/2014/main" id="{D3AEE451-F9CF-4BDB-BBFF-C1390DDB12E6}"/>
                  </a:ext>
                </a:extLst>
              </p:cNvPr>
              <p:cNvPicPr/>
              <p:nvPr/>
            </p:nvPicPr>
            <p:blipFill>
              <a:blip r:embed="rId11"/>
              <a:stretch>
                <a:fillRect/>
              </a:stretch>
            </p:blipFill>
            <p:spPr>
              <a:xfrm>
                <a:off x="3709440" y="4577730"/>
                <a:ext cx="1634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355729D7-008F-452B-892F-1E09549A388F}"/>
                  </a:ext>
                </a:extLst>
              </p14:cNvPr>
              <p14:cNvContentPartPr/>
              <p14:nvPr/>
            </p14:nvContentPartPr>
            <p14:xfrm>
              <a:off x="873000" y="4697610"/>
              <a:ext cx="2887920" cy="100800"/>
            </p14:xfrm>
          </p:contentPart>
        </mc:Choice>
        <mc:Fallback xmlns="">
          <p:pic>
            <p:nvPicPr>
              <p:cNvPr id="16" name="Ink 15">
                <a:extLst>
                  <a:ext uri="{FF2B5EF4-FFF2-40B4-BE49-F238E27FC236}">
                    <a16:creationId xmlns:a16="http://schemas.microsoft.com/office/drawing/2014/main" id="{355729D7-008F-452B-892F-1E09549A388F}"/>
                  </a:ext>
                </a:extLst>
              </p:cNvPr>
              <p:cNvPicPr/>
              <p:nvPr/>
            </p:nvPicPr>
            <p:blipFill>
              <a:blip r:embed="rId13"/>
              <a:stretch>
                <a:fillRect/>
              </a:stretch>
            </p:blipFill>
            <p:spPr>
              <a:xfrm>
                <a:off x="810000" y="4634610"/>
                <a:ext cx="30135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DBDFC80-3868-437C-B60C-FAEA01B75C74}"/>
                  </a:ext>
                </a:extLst>
              </p14:cNvPr>
              <p14:cNvContentPartPr/>
              <p14:nvPr/>
            </p14:nvContentPartPr>
            <p14:xfrm>
              <a:off x="237600" y="4754490"/>
              <a:ext cx="581760" cy="23040"/>
            </p14:xfrm>
          </p:contentPart>
        </mc:Choice>
        <mc:Fallback xmlns="">
          <p:pic>
            <p:nvPicPr>
              <p:cNvPr id="17" name="Ink 16">
                <a:extLst>
                  <a:ext uri="{FF2B5EF4-FFF2-40B4-BE49-F238E27FC236}">
                    <a16:creationId xmlns:a16="http://schemas.microsoft.com/office/drawing/2014/main" id="{ADBDFC80-3868-437C-B60C-FAEA01B75C74}"/>
                  </a:ext>
                </a:extLst>
              </p:cNvPr>
              <p:cNvPicPr/>
              <p:nvPr/>
            </p:nvPicPr>
            <p:blipFill>
              <a:blip r:embed="rId15"/>
              <a:stretch>
                <a:fillRect/>
              </a:stretch>
            </p:blipFill>
            <p:spPr>
              <a:xfrm>
                <a:off x="174600" y="4691850"/>
                <a:ext cx="7074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8F5537C5-8565-44DC-AE2C-1F4C6A546621}"/>
                  </a:ext>
                </a:extLst>
              </p14:cNvPr>
              <p14:cNvContentPartPr/>
              <p14:nvPr/>
            </p14:nvContentPartPr>
            <p14:xfrm>
              <a:off x="154440" y="3348330"/>
              <a:ext cx="416520" cy="841320"/>
            </p14:xfrm>
          </p:contentPart>
        </mc:Choice>
        <mc:Fallback xmlns="">
          <p:pic>
            <p:nvPicPr>
              <p:cNvPr id="18" name="Ink 17">
                <a:extLst>
                  <a:ext uri="{FF2B5EF4-FFF2-40B4-BE49-F238E27FC236}">
                    <a16:creationId xmlns:a16="http://schemas.microsoft.com/office/drawing/2014/main" id="{8F5537C5-8565-44DC-AE2C-1F4C6A546621}"/>
                  </a:ext>
                </a:extLst>
              </p:cNvPr>
              <p:cNvPicPr/>
              <p:nvPr/>
            </p:nvPicPr>
            <p:blipFill>
              <a:blip r:embed="rId17"/>
              <a:stretch>
                <a:fillRect/>
              </a:stretch>
            </p:blipFill>
            <p:spPr>
              <a:xfrm>
                <a:off x="91440" y="3285330"/>
                <a:ext cx="542160" cy="966960"/>
              </a:xfrm>
              <a:prstGeom prst="rect">
                <a:avLst/>
              </a:prstGeom>
            </p:spPr>
          </p:pic>
        </mc:Fallback>
      </mc:AlternateContent>
      <p:grpSp>
        <p:nvGrpSpPr>
          <p:cNvPr id="21" name="Group 20">
            <a:extLst>
              <a:ext uri="{FF2B5EF4-FFF2-40B4-BE49-F238E27FC236}">
                <a16:creationId xmlns:a16="http://schemas.microsoft.com/office/drawing/2014/main" id="{B1C2A0A8-6013-42CD-AF3F-35C0BCFCECA4}"/>
              </a:ext>
            </a:extLst>
          </p:cNvPr>
          <p:cNvGrpSpPr/>
          <p:nvPr/>
        </p:nvGrpSpPr>
        <p:grpSpPr>
          <a:xfrm>
            <a:off x="253800" y="2150970"/>
            <a:ext cx="32040" cy="281520"/>
            <a:chOff x="253800" y="2150970"/>
            <a:chExt cx="32040" cy="281520"/>
          </a:xfrm>
        </p:grpSpPr>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90B0E797-5713-4641-B346-07283FB02673}"/>
                    </a:ext>
                  </a:extLst>
                </p14:cNvPr>
                <p14:cNvContentPartPr/>
                <p14:nvPr/>
              </p14:nvContentPartPr>
              <p14:xfrm>
                <a:off x="253800" y="2176170"/>
                <a:ext cx="32040" cy="256320"/>
              </p14:xfrm>
            </p:contentPart>
          </mc:Choice>
          <mc:Fallback xmlns="">
            <p:pic>
              <p:nvPicPr>
                <p:cNvPr id="19" name="Ink 18">
                  <a:extLst>
                    <a:ext uri="{FF2B5EF4-FFF2-40B4-BE49-F238E27FC236}">
                      <a16:creationId xmlns:a16="http://schemas.microsoft.com/office/drawing/2014/main" id="{90B0E797-5713-4641-B346-07283FB02673}"/>
                    </a:ext>
                  </a:extLst>
                </p:cNvPr>
                <p:cNvPicPr/>
                <p:nvPr/>
              </p:nvPicPr>
              <p:blipFill>
                <a:blip r:embed="rId19"/>
                <a:stretch>
                  <a:fillRect/>
                </a:stretch>
              </p:blipFill>
              <p:spPr>
                <a:xfrm>
                  <a:off x="190800" y="2113530"/>
                  <a:ext cx="1576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996E5B6A-5B5D-4269-B511-AE2E9DEB9D19}"/>
                    </a:ext>
                  </a:extLst>
                </p14:cNvPr>
                <p14:cNvContentPartPr/>
                <p14:nvPr/>
              </p14:nvContentPartPr>
              <p14:xfrm>
                <a:off x="273960" y="2150970"/>
                <a:ext cx="2160" cy="13320"/>
              </p14:xfrm>
            </p:contentPart>
          </mc:Choice>
          <mc:Fallback xmlns="">
            <p:pic>
              <p:nvPicPr>
                <p:cNvPr id="20" name="Ink 19">
                  <a:extLst>
                    <a:ext uri="{FF2B5EF4-FFF2-40B4-BE49-F238E27FC236}">
                      <a16:creationId xmlns:a16="http://schemas.microsoft.com/office/drawing/2014/main" id="{996E5B6A-5B5D-4269-B511-AE2E9DEB9D19}"/>
                    </a:ext>
                  </a:extLst>
                </p:cNvPr>
                <p:cNvPicPr/>
                <p:nvPr/>
              </p:nvPicPr>
              <p:blipFill>
                <a:blip r:embed="rId21"/>
                <a:stretch>
                  <a:fillRect/>
                </a:stretch>
              </p:blipFill>
              <p:spPr>
                <a:xfrm>
                  <a:off x="211320" y="2087970"/>
                  <a:ext cx="127800" cy="138960"/>
                </a:xfrm>
                <a:prstGeom prst="rect">
                  <a:avLst/>
                </a:prstGeom>
              </p:spPr>
            </p:pic>
          </mc:Fallback>
        </mc:AlternateContent>
      </p:grpSp>
      <p:pic>
        <p:nvPicPr>
          <p:cNvPr id="24" name="Picture 23">
            <a:extLst>
              <a:ext uri="{FF2B5EF4-FFF2-40B4-BE49-F238E27FC236}">
                <a16:creationId xmlns:a16="http://schemas.microsoft.com/office/drawing/2014/main" id="{1285B54A-518B-48E3-AA14-322B8A0F5B12}"/>
              </a:ext>
            </a:extLst>
          </p:cNvPr>
          <p:cNvPicPr>
            <a:picLocks noChangeAspect="1"/>
          </p:cNvPicPr>
          <p:nvPr/>
        </p:nvPicPr>
        <p:blipFill>
          <a:blip r:embed="rId22"/>
          <a:stretch>
            <a:fillRect/>
          </a:stretch>
        </p:blipFill>
        <p:spPr>
          <a:xfrm>
            <a:off x="578646" y="1763540"/>
            <a:ext cx="3233835" cy="2900590"/>
          </a:xfrm>
          <a:prstGeom prst="rect">
            <a:avLst/>
          </a:prstGeom>
        </p:spPr>
      </p:pic>
      <p:sp>
        <p:nvSpPr>
          <p:cNvPr id="25" name="Rectangle: Rounded Corners 24">
            <a:extLst>
              <a:ext uri="{FF2B5EF4-FFF2-40B4-BE49-F238E27FC236}">
                <a16:creationId xmlns:a16="http://schemas.microsoft.com/office/drawing/2014/main" id="{4E8B19A4-90DC-4218-9F28-F9B43791565D}"/>
              </a:ext>
            </a:extLst>
          </p:cNvPr>
          <p:cNvSpPr/>
          <p:nvPr/>
        </p:nvSpPr>
        <p:spPr>
          <a:xfrm>
            <a:off x="1271717" y="2202179"/>
            <a:ext cx="1291221" cy="326413"/>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6" name="TextBox 25">
            <a:extLst>
              <a:ext uri="{FF2B5EF4-FFF2-40B4-BE49-F238E27FC236}">
                <a16:creationId xmlns:a16="http://schemas.microsoft.com/office/drawing/2014/main" id="{B29FD73A-E462-4E5B-AC2B-378660ED3D76}"/>
              </a:ext>
            </a:extLst>
          </p:cNvPr>
          <p:cNvSpPr txBox="1"/>
          <p:nvPr/>
        </p:nvSpPr>
        <p:spPr>
          <a:xfrm>
            <a:off x="528480" y="1387275"/>
            <a:ext cx="1603003" cy="225062"/>
          </a:xfrm>
          <a:prstGeom prst="rect">
            <a:avLst/>
          </a:prstGeom>
          <a:noFill/>
        </p:spPr>
        <p:txBody>
          <a:bodyPr wrap="none" lIns="0" tIns="0" rIns="0" bIns="0" rtlCol="0">
            <a:spAutoFit/>
          </a:bodyPr>
          <a:lstStyle/>
          <a:p>
            <a:pPr marL="285750" indent="-285750">
              <a:lnSpc>
                <a:spcPct val="114000"/>
              </a:lnSpc>
              <a:buFont typeface="Arial" panose="020B0604020202020204" pitchFamily="34" charset="0"/>
              <a:buChar char="•"/>
            </a:pPr>
            <a:r>
              <a:rPr lang="en-US" sz="1400" dirty="0">
                <a:latin typeface="+mn-lt"/>
              </a:rPr>
              <a:t>Initial Population</a:t>
            </a:r>
          </a:p>
        </p:txBody>
      </p:sp>
      <p:pic>
        <p:nvPicPr>
          <p:cNvPr id="27" name="Picture 26" descr="Logo, company name&#10;&#10;Description automatically generated">
            <a:extLst>
              <a:ext uri="{FF2B5EF4-FFF2-40B4-BE49-F238E27FC236}">
                <a16:creationId xmlns:a16="http://schemas.microsoft.com/office/drawing/2014/main" id="{47F86268-BCD0-431E-BBE1-B77D4D1DE5E7}"/>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8" name="Rectangle: Rounded Corners 27">
            <a:extLst>
              <a:ext uri="{FF2B5EF4-FFF2-40B4-BE49-F238E27FC236}">
                <a16:creationId xmlns:a16="http://schemas.microsoft.com/office/drawing/2014/main" id="{90135D26-DAB9-449B-B401-4897F373A10F}"/>
              </a:ext>
            </a:extLst>
          </p:cNvPr>
          <p:cNvSpPr/>
          <p:nvPr/>
        </p:nvSpPr>
        <p:spPr>
          <a:xfrm>
            <a:off x="1424117" y="3567683"/>
            <a:ext cx="1261933" cy="326413"/>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3" name="TextBox 22">
            <a:extLst>
              <a:ext uri="{FF2B5EF4-FFF2-40B4-BE49-F238E27FC236}">
                <a16:creationId xmlns:a16="http://schemas.microsoft.com/office/drawing/2014/main" id="{CC633564-7009-4673-A095-CBEAFEA7E257}"/>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189378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nodeType="afterEffect">
                                  <p:stCondLst>
                                    <p:cond delay="25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9"/>
                                        </p:tgtEl>
                                        <p:attrNameLst>
                                          <p:attrName>style.visibility</p:attrName>
                                        </p:attrNameLst>
                                      </p:cBhvr>
                                      <p:to>
                                        <p:strVal val="hidden"/>
                                      </p:to>
                                    </p:set>
                                  </p:childTnLst>
                                </p:cTn>
                              </p:par>
                            </p:childTnLst>
                          </p:cTn>
                        </p:par>
                        <p:par>
                          <p:cTn id="50" fill="hold">
                            <p:stCondLst>
                              <p:cond delay="0"/>
                            </p:stCondLst>
                            <p:childTnLst>
                              <p:par>
                                <p:cTn id="51" presetID="1" presetClass="entr" presetSubtype="0" fill="hold" nodeType="afterEffect">
                                  <p:stCondLst>
                                    <p:cond delay="25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0"/>
                                        </p:tgtEl>
                                        <p:attrNameLst>
                                          <p:attrName>style.visibility</p:attrName>
                                        </p:attrNameLst>
                                      </p:cBhvr>
                                      <p:to>
                                        <p:strVal val="hidden"/>
                                      </p:to>
                                    </p:set>
                                  </p:childTnLst>
                                </p:cTn>
                              </p:par>
                            </p:childTnLst>
                          </p:cTn>
                        </p:par>
                        <p:par>
                          <p:cTn id="57" fill="hold">
                            <p:stCondLst>
                              <p:cond delay="0"/>
                            </p:stCondLst>
                            <p:childTnLst>
                              <p:par>
                                <p:cTn id="58" presetID="1" presetClass="entr" presetSubtype="0" fill="hold" nodeType="afterEffect">
                                  <p:stCondLst>
                                    <p:cond delay="250"/>
                                  </p:stCondLst>
                                  <p:childTnLst>
                                    <p:set>
                                      <p:cBhvr>
                                        <p:cTn id="59" dur="1" fill="hold">
                                          <p:stCondLst>
                                            <p:cond delay="0"/>
                                          </p:stCondLst>
                                        </p:cTn>
                                        <p:tgtEl>
                                          <p:spTgt spid="1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uiExpand="1" build="p"/>
      <p:bldP spid="25"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A2852A-7770-460C-B85B-99E4DCF04EE5}"/>
              </a:ext>
            </a:extLst>
          </p:cNvPr>
          <p:cNvSpPr>
            <a:spLocks noGrp="1"/>
          </p:cNvSpPr>
          <p:nvPr>
            <p:ph idx="15"/>
          </p:nvPr>
        </p:nvSpPr>
        <p:spPr>
          <a:xfrm>
            <a:off x="4672027" y="1800875"/>
            <a:ext cx="4180910" cy="3095626"/>
          </a:xfrm>
        </p:spPr>
        <p:txBody>
          <a:bodyPr/>
          <a:lstStyle/>
          <a:p>
            <a:endParaRPr lang="en-IN" dirty="0"/>
          </a:p>
        </p:txBody>
      </p:sp>
      <p:pic>
        <p:nvPicPr>
          <p:cNvPr id="7" name="Picture 6">
            <a:extLst>
              <a:ext uri="{FF2B5EF4-FFF2-40B4-BE49-F238E27FC236}">
                <a16:creationId xmlns:a16="http://schemas.microsoft.com/office/drawing/2014/main" id="{2083C900-CD0A-4CA6-9458-C25C149D52F2}"/>
              </a:ext>
            </a:extLst>
          </p:cNvPr>
          <p:cNvPicPr>
            <a:picLocks noChangeAspect="1"/>
          </p:cNvPicPr>
          <p:nvPr/>
        </p:nvPicPr>
        <p:blipFill rotWithShape="1">
          <a:blip r:embed="rId2">
            <a:extLst>
              <a:ext uri="{28A0092B-C50C-407E-A947-70E740481C1C}">
                <a14:useLocalDpi xmlns:a14="http://schemas.microsoft.com/office/drawing/2010/main" val="0"/>
              </a:ext>
            </a:extLst>
          </a:blip>
          <a:srcRect l="31677" t="16537" r="31829" b="33437"/>
          <a:stretch/>
        </p:blipFill>
        <p:spPr>
          <a:xfrm>
            <a:off x="435977" y="1676532"/>
            <a:ext cx="2097539" cy="1616575"/>
          </a:xfrm>
          <a:prstGeom prst="rect">
            <a:avLst/>
          </a:prstGeom>
        </p:spPr>
      </p:pic>
      <p:pic>
        <p:nvPicPr>
          <p:cNvPr id="8" name="Picture 7">
            <a:extLst>
              <a:ext uri="{FF2B5EF4-FFF2-40B4-BE49-F238E27FC236}">
                <a16:creationId xmlns:a16="http://schemas.microsoft.com/office/drawing/2014/main" id="{2AAEFB5A-A0BC-4B7B-A01A-B1A883D0158B}"/>
              </a:ext>
            </a:extLst>
          </p:cNvPr>
          <p:cNvPicPr>
            <a:picLocks noChangeAspect="1"/>
          </p:cNvPicPr>
          <p:nvPr/>
        </p:nvPicPr>
        <p:blipFill rotWithShape="1">
          <a:blip r:embed="rId3">
            <a:extLst>
              <a:ext uri="{28A0092B-C50C-407E-A947-70E740481C1C}">
                <a14:useLocalDpi xmlns:a14="http://schemas.microsoft.com/office/drawing/2010/main" val="0"/>
              </a:ext>
            </a:extLst>
          </a:blip>
          <a:srcRect l="31212" t="14830" r="31597" b="33437"/>
          <a:stretch/>
        </p:blipFill>
        <p:spPr>
          <a:xfrm>
            <a:off x="2860323" y="1646802"/>
            <a:ext cx="2097539" cy="1640392"/>
          </a:xfrm>
          <a:prstGeom prst="rect">
            <a:avLst/>
          </a:prstGeom>
        </p:spPr>
      </p:pic>
      <p:pic>
        <p:nvPicPr>
          <p:cNvPr id="9" name="Picture 8">
            <a:extLst>
              <a:ext uri="{FF2B5EF4-FFF2-40B4-BE49-F238E27FC236}">
                <a16:creationId xmlns:a16="http://schemas.microsoft.com/office/drawing/2014/main" id="{A986C317-1C01-464B-8C39-1CAA390D28C0}"/>
              </a:ext>
            </a:extLst>
          </p:cNvPr>
          <p:cNvPicPr>
            <a:picLocks noChangeAspect="1"/>
          </p:cNvPicPr>
          <p:nvPr/>
        </p:nvPicPr>
        <p:blipFill rotWithShape="1">
          <a:blip r:embed="rId3">
            <a:extLst>
              <a:ext uri="{28A0092B-C50C-407E-A947-70E740481C1C}">
                <a14:useLocalDpi xmlns:a14="http://schemas.microsoft.com/office/drawing/2010/main" val="0"/>
              </a:ext>
            </a:extLst>
          </a:blip>
          <a:srcRect l="72006" t="22946" b="64444"/>
          <a:stretch/>
        </p:blipFill>
        <p:spPr>
          <a:xfrm>
            <a:off x="5156718" y="2055355"/>
            <a:ext cx="2561024" cy="648586"/>
          </a:xfrm>
          <a:prstGeom prst="rect">
            <a:avLst/>
          </a:prstGeom>
        </p:spPr>
      </p:pic>
      <p:pic>
        <p:nvPicPr>
          <p:cNvPr id="10" name="Picture 9">
            <a:extLst>
              <a:ext uri="{FF2B5EF4-FFF2-40B4-BE49-F238E27FC236}">
                <a16:creationId xmlns:a16="http://schemas.microsoft.com/office/drawing/2014/main" id="{9061C44A-606C-4E91-B332-321B004F0219}"/>
              </a:ext>
            </a:extLst>
          </p:cNvPr>
          <p:cNvPicPr>
            <a:picLocks noChangeAspect="1"/>
          </p:cNvPicPr>
          <p:nvPr/>
        </p:nvPicPr>
        <p:blipFill rotWithShape="1">
          <a:blip r:embed="rId4">
            <a:extLst>
              <a:ext uri="{28A0092B-C50C-407E-A947-70E740481C1C}">
                <a14:useLocalDpi xmlns:a14="http://schemas.microsoft.com/office/drawing/2010/main" val="0"/>
              </a:ext>
            </a:extLst>
          </a:blip>
          <a:srcRect l="33885" t="16331" r="29853" b="33230"/>
          <a:stretch/>
        </p:blipFill>
        <p:spPr>
          <a:xfrm>
            <a:off x="435977" y="3370704"/>
            <a:ext cx="2113375" cy="1652767"/>
          </a:xfrm>
          <a:prstGeom prst="rect">
            <a:avLst/>
          </a:prstGeom>
        </p:spPr>
      </p:pic>
      <p:pic>
        <p:nvPicPr>
          <p:cNvPr id="11" name="Picture 10">
            <a:extLst>
              <a:ext uri="{FF2B5EF4-FFF2-40B4-BE49-F238E27FC236}">
                <a16:creationId xmlns:a16="http://schemas.microsoft.com/office/drawing/2014/main" id="{D9E69186-E026-438E-8033-7F0833EC188B}"/>
              </a:ext>
            </a:extLst>
          </p:cNvPr>
          <p:cNvPicPr>
            <a:picLocks noChangeAspect="1"/>
          </p:cNvPicPr>
          <p:nvPr/>
        </p:nvPicPr>
        <p:blipFill rotWithShape="1">
          <a:blip r:embed="rId5">
            <a:extLst>
              <a:ext uri="{28A0092B-C50C-407E-A947-70E740481C1C}">
                <a14:useLocalDpi xmlns:a14="http://schemas.microsoft.com/office/drawing/2010/main" val="0"/>
              </a:ext>
            </a:extLst>
          </a:blip>
          <a:srcRect l="31328" t="16331" r="32411" b="32610"/>
          <a:stretch/>
        </p:blipFill>
        <p:spPr>
          <a:xfrm>
            <a:off x="2860322" y="3362920"/>
            <a:ext cx="2097539" cy="1660551"/>
          </a:xfrm>
          <a:prstGeom prst="rect">
            <a:avLst/>
          </a:prstGeom>
        </p:spPr>
      </p:pic>
      <p:pic>
        <p:nvPicPr>
          <p:cNvPr id="12" name="Picture 11">
            <a:extLst>
              <a:ext uri="{FF2B5EF4-FFF2-40B4-BE49-F238E27FC236}">
                <a16:creationId xmlns:a16="http://schemas.microsoft.com/office/drawing/2014/main" id="{5638FE8D-1866-4618-9392-2EF38F63E440}"/>
              </a:ext>
            </a:extLst>
          </p:cNvPr>
          <p:cNvPicPr>
            <a:picLocks noChangeAspect="1"/>
          </p:cNvPicPr>
          <p:nvPr/>
        </p:nvPicPr>
        <p:blipFill rotWithShape="1">
          <a:blip r:embed="rId5">
            <a:extLst>
              <a:ext uri="{28A0092B-C50C-407E-A947-70E740481C1C}">
                <a14:useLocalDpi xmlns:a14="http://schemas.microsoft.com/office/drawing/2010/main" val="0"/>
              </a:ext>
            </a:extLst>
          </a:blip>
          <a:srcRect l="71192" t="22545" b="65064"/>
          <a:stretch/>
        </p:blipFill>
        <p:spPr>
          <a:xfrm>
            <a:off x="5156718" y="3644308"/>
            <a:ext cx="2635452" cy="637294"/>
          </a:xfrm>
          <a:prstGeom prst="rect">
            <a:avLst/>
          </a:prstGeom>
        </p:spPr>
      </p:pic>
      <p:sp>
        <p:nvSpPr>
          <p:cNvPr id="14" name="Foliennummernplatzhalter 3">
            <a:extLst>
              <a:ext uri="{FF2B5EF4-FFF2-40B4-BE49-F238E27FC236}">
                <a16:creationId xmlns:a16="http://schemas.microsoft.com/office/drawing/2014/main" id="{17BA0098-5AC7-4AA2-8C78-3451445EB5D8}"/>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17</a:t>
            </a:fld>
            <a:endParaRPr lang="de-DE" dirty="0">
              <a:solidFill>
                <a:prstClr val="black"/>
              </a:solidFill>
            </a:endParaRPr>
          </a:p>
        </p:txBody>
      </p:sp>
      <p:pic>
        <p:nvPicPr>
          <p:cNvPr id="15" name="Picture 14" descr="Logo, company name&#10;&#10;Description automatically generated">
            <a:extLst>
              <a:ext uri="{FF2B5EF4-FFF2-40B4-BE49-F238E27FC236}">
                <a16:creationId xmlns:a16="http://schemas.microsoft.com/office/drawing/2014/main" id="{91DFE9FC-5885-4833-90F8-3D62B588877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8" name="Titel 2">
            <a:extLst>
              <a:ext uri="{FF2B5EF4-FFF2-40B4-BE49-F238E27FC236}">
                <a16:creationId xmlns:a16="http://schemas.microsoft.com/office/drawing/2014/main" id="{E6A3B626-C99B-4A58-9FA1-6A615256CFE8}"/>
              </a:ext>
            </a:extLst>
          </p:cNvPr>
          <p:cNvSpPr>
            <a:spLocks noGrp="1"/>
          </p:cNvSpPr>
          <p:nvPr>
            <p:ph type="title"/>
          </p:nvPr>
        </p:nvSpPr>
        <p:spPr>
          <a:xfrm>
            <a:off x="319090" y="972000"/>
            <a:ext cx="8508999" cy="380810"/>
          </a:xfrm>
        </p:spPr>
        <p:txBody>
          <a:bodyPr/>
          <a:lstStyle/>
          <a:p>
            <a:r>
              <a:rPr lang="de-DE" dirty="0"/>
              <a:t>Implemented Algorithm</a:t>
            </a:r>
          </a:p>
        </p:txBody>
      </p:sp>
      <p:sp>
        <p:nvSpPr>
          <p:cNvPr id="19" name="TextBox 18">
            <a:extLst>
              <a:ext uri="{FF2B5EF4-FFF2-40B4-BE49-F238E27FC236}">
                <a16:creationId xmlns:a16="http://schemas.microsoft.com/office/drawing/2014/main" id="{28A6F018-6DE1-4979-AFEA-DCD66C4BB606}"/>
              </a:ext>
            </a:extLst>
          </p:cNvPr>
          <p:cNvSpPr txBox="1"/>
          <p:nvPr/>
        </p:nvSpPr>
        <p:spPr>
          <a:xfrm>
            <a:off x="528480" y="1387275"/>
            <a:ext cx="2944717" cy="225062"/>
          </a:xfrm>
          <a:prstGeom prst="rect">
            <a:avLst/>
          </a:prstGeom>
          <a:noFill/>
        </p:spPr>
        <p:txBody>
          <a:bodyPr wrap="none" lIns="0" tIns="0" rIns="0" bIns="0" rtlCol="0">
            <a:spAutoFit/>
          </a:bodyPr>
          <a:lstStyle/>
          <a:p>
            <a:pPr marL="285750" indent="-285750">
              <a:lnSpc>
                <a:spcPct val="114000"/>
              </a:lnSpc>
              <a:buFont typeface="Arial" panose="020B0604020202020204" pitchFamily="34" charset="0"/>
              <a:buChar char="•"/>
            </a:pPr>
            <a:r>
              <a:rPr lang="en-US" sz="1400" dirty="0">
                <a:latin typeface="+mn-lt"/>
              </a:rPr>
              <a:t>Collision detection (</a:t>
            </a:r>
            <a:r>
              <a:rPr lang="en-US" sz="1400" dirty="0" err="1"/>
              <a:t>Inpolyhedron</a:t>
            </a:r>
            <a:r>
              <a:rPr lang="en-US" sz="1400" dirty="0"/>
              <a:t>)</a:t>
            </a:r>
            <a:endParaRPr lang="en-US" sz="1400" dirty="0">
              <a:latin typeface="+mn-lt"/>
            </a:endParaRPr>
          </a:p>
        </p:txBody>
      </p:sp>
      <p:sp>
        <p:nvSpPr>
          <p:cNvPr id="13" name="TextBox 12">
            <a:extLst>
              <a:ext uri="{FF2B5EF4-FFF2-40B4-BE49-F238E27FC236}">
                <a16:creationId xmlns:a16="http://schemas.microsoft.com/office/drawing/2014/main" id="{80BC1294-6E77-4886-97EC-E6E9ADE1508F}"/>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422077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C6660-FC33-487C-8C66-6B00E1BF2AEF}"/>
              </a:ext>
            </a:extLst>
          </p:cNvPr>
          <p:cNvSpPr/>
          <p:nvPr/>
        </p:nvSpPr>
        <p:spPr>
          <a:xfrm>
            <a:off x="319087" y="1682065"/>
            <a:ext cx="4252913" cy="2431613"/>
          </a:xfrm>
          <a:prstGeom prst="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IN" dirty="0"/>
          </a:p>
        </p:txBody>
      </p:sp>
      <p:pic>
        <p:nvPicPr>
          <p:cNvPr id="12" name="Picture 11">
            <a:extLst>
              <a:ext uri="{FF2B5EF4-FFF2-40B4-BE49-F238E27FC236}">
                <a16:creationId xmlns:a16="http://schemas.microsoft.com/office/drawing/2014/main" id="{66E00CA6-9065-47DD-ABE5-47C103D5F041}"/>
              </a:ext>
            </a:extLst>
          </p:cNvPr>
          <p:cNvPicPr>
            <a:picLocks noChangeAspect="1"/>
          </p:cNvPicPr>
          <p:nvPr/>
        </p:nvPicPr>
        <p:blipFill rotWithShape="1">
          <a:blip r:embed="rId2"/>
          <a:srcRect l="31196" t="14089" r="15000" b="5588"/>
          <a:stretch/>
        </p:blipFill>
        <p:spPr>
          <a:xfrm>
            <a:off x="4690128" y="1181259"/>
            <a:ext cx="4376939" cy="3673726"/>
          </a:xfrm>
          <a:prstGeom prst="rect">
            <a:avLst/>
          </a:prstGeom>
        </p:spPr>
      </p:pic>
      <p:cxnSp>
        <p:nvCxnSpPr>
          <p:cNvPr id="16" name="Straight Arrow Connector 15">
            <a:extLst>
              <a:ext uri="{FF2B5EF4-FFF2-40B4-BE49-F238E27FC236}">
                <a16:creationId xmlns:a16="http://schemas.microsoft.com/office/drawing/2014/main" id="{5AC909FC-D1CA-4128-8BD2-4D43DC727425}"/>
              </a:ext>
            </a:extLst>
          </p:cNvPr>
          <p:cNvCxnSpPr>
            <a:cxnSpLocks/>
          </p:cNvCxnSpPr>
          <p:nvPr/>
        </p:nvCxnSpPr>
        <p:spPr>
          <a:xfrm>
            <a:off x="7068065" y="2730843"/>
            <a:ext cx="580767" cy="543698"/>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0807984-7AC5-4B8F-A33D-13D2E8CDAB64}"/>
              </a:ext>
            </a:extLst>
          </p:cNvPr>
          <p:cNvCxnSpPr>
            <a:cxnSpLocks/>
          </p:cNvCxnSpPr>
          <p:nvPr/>
        </p:nvCxnSpPr>
        <p:spPr>
          <a:xfrm flipV="1">
            <a:off x="7141100" y="2447484"/>
            <a:ext cx="705679" cy="178730"/>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906D3FD-B54B-42B6-BF4E-F3F3F3135F72}"/>
              </a:ext>
            </a:extLst>
          </p:cNvPr>
          <p:cNvCxnSpPr>
            <a:cxnSpLocks/>
          </p:cNvCxnSpPr>
          <p:nvPr/>
        </p:nvCxnSpPr>
        <p:spPr>
          <a:xfrm>
            <a:off x="8161569" y="2571750"/>
            <a:ext cx="207179" cy="260298"/>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29B2F31-65FA-48EF-A227-E420A8BC77F6}"/>
              </a:ext>
            </a:extLst>
          </p:cNvPr>
          <p:cNvCxnSpPr>
            <a:cxnSpLocks/>
          </p:cNvCxnSpPr>
          <p:nvPr/>
        </p:nvCxnSpPr>
        <p:spPr>
          <a:xfrm>
            <a:off x="6878597" y="2536849"/>
            <a:ext cx="189468" cy="193994"/>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C0E15C4-60B9-40D0-A4A5-4A36FAC520DF}"/>
              </a:ext>
            </a:extLst>
          </p:cNvPr>
          <p:cNvSpPr/>
          <p:nvPr/>
        </p:nvSpPr>
        <p:spPr>
          <a:xfrm>
            <a:off x="6311348" y="2626214"/>
            <a:ext cx="347869" cy="380810"/>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IN" dirty="0"/>
          </a:p>
        </p:txBody>
      </p:sp>
      <p:sp>
        <p:nvSpPr>
          <p:cNvPr id="43" name="TextBox 42">
            <a:extLst>
              <a:ext uri="{FF2B5EF4-FFF2-40B4-BE49-F238E27FC236}">
                <a16:creationId xmlns:a16="http://schemas.microsoft.com/office/drawing/2014/main" id="{EA46E5CC-70BD-4BCA-856F-B5D6BDED1BEF}"/>
              </a:ext>
            </a:extLst>
          </p:cNvPr>
          <p:cNvSpPr txBox="1"/>
          <p:nvPr/>
        </p:nvSpPr>
        <p:spPr>
          <a:xfrm>
            <a:off x="6659218" y="1860430"/>
            <a:ext cx="705679" cy="257250"/>
          </a:xfrm>
          <a:prstGeom prst="rect">
            <a:avLst/>
          </a:prstGeom>
          <a:noFill/>
        </p:spPr>
        <p:txBody>
          <a:bodyPr wrap="square" lIns="0" tIns="0" rIns="0" bIns="0" rtlCol="0">
            <a:spAutoFit/>
          </a:bodyPr>
          <a:lstStyle/>
          <a:p>
            <a:pPr>
              <a:lnSpc>
                <a:spcPct val="114000"/>
              </a:lnSpc>
            </a:pPr>
            <a:r>
              <a:rPr lang="en-IN" sz="1600" dirty="0">
                <a:solidFill>
                  <a:srgbClr val="FFFF00"/>
                </a:solidFill>
                <a:latin typeface="+mn-lt"/>
              </a:rPr>
              <a:t>Cables</a:t>
            </a:r>
          </a:p>
        </p:txBody>
      </p:sp>
      <p:sp>
        <p:nvSpPr>
          <p:cNvPr id="14" name="Foliennummernplatzhalter 3">
            <a:extLst>
              <a:ext uri="{FF2B5EF4-FFF2-40B4-BE49-F238E27FC236}">
                <a16:creationId xmlns:a16="http://schemas.microsoft.com/office/drawing/2014/main" id="{CA25B82B-6B74-468C-AE15-F673C3EDE6E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18</a:t>
            </a:fld>
            <a:endParaRPr lang="de-DE" dirty="0">
              <a:solidFill>
                <a:prstClr val="black"/>
              </a:solidFill>
            </a:endParaRPr>
          </a:p>
        </p:txBody>
      </p:sp>
      <p:pic>
        <p:nvPicPr>
          <p:cNvPr id="15" name="Picture 14" descr="Logo, company name&#10;&#10;Description automatically generated">
            <a:extLst>
              <a:ext uri="{FF2B5EF4-FFF2-40B4-BE49-F238E27FC236}">
                <a16:creationId xmlns:a16="http://schemas.microsoft.com/office/drawing/2014/main" id="{803E0C2B-186B-497F-B7F3-9C2181982D3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ADEA3FFA-535D-40A4-AB0D-9EC572EF63BF}"/>
                  </a:ext>
                </a:extLst>
              </p14:cNvPr>
              <p14:cNvContentPartPr/>
              <p14:nvPr/>
            </p14:nvContentPartPr>
            <p14:xfrm>
              <a:off x="3772440" y="4640370"/>
              <a:ext cx="37800" cy="47520"/>
            </p14:xfrm>
          </p:contentPart>
        </mc:Choice>
        <mc:Fallback xmlns="">
          <p:pic>
            <p:nvPicPr>
              <p:cNvPr id="19" name="Ink 18">
                <a:extLst>
                  <a:ext uri="{FF2B5EF4-FFF2-40B4-BE49-F238E27FC236}">
                    <a16:creationId xmlns:a16="http://schemas.microsoft.com/office/drawing/2014/main" id="{ADEA3FFA-535D-40A4-AB0D-9EC572EF63BF}"/>
                  </a:ext>
                </a:extLst>
              </p:cNvPr>
              <p:cNvPicPr/>
              <p:nvPr/>
            </p:nvPicPr>
            <p:blipFill>
              <a:blip r:embed="rId6"/>
              <a:stretch>
                <a:fillRect/>
              </a:stretch>
            </p:blipFill>
            <p:spPr>
              <a:xfrm>
                <a:off x="3709440" y="4577730"/>
                <a:ext cx="1634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7438B40F-A601-4F76-8EDF-657F2501A388}"/>
                  </a:ext>
                </a:extLst>
              </p14:cNvPr>
              <p14:cNvContentPartPr/>
              <p14:nvPr/>
            </p14:nvContentPartPr>
            <p14:xfrm>
              <a:off x="873000" y="4697610"/>
              <a:ext cx="2887920" cy="100800"/>
            </p14:xfrm>
          </p:contentPart>
        </mc:Choice>
        <mc:Fallback xmlns="">
          <p:pic>
            <p:nvPicPr>
              <p:cNvPr id="20" name="Ink 19">
                <a:extLst>
                  <a:ext uri="{FF2B5EF4-FFF2-40B4-BE49-F238E27FC236}">
                    <a16:creationId xmlns:a16="http://schemas.microsoft.com/office/drawing/2014/main" id="{7438B40F-A601-4F76-8EDF-657F2501A388}"/>
                  </a:ext>
                </a:extLst>
              </p:cNvPr>
              <p:cNvPicPr/>
              <p:nvPr/>
            </p:nvPicPr>
            <p:blipFill>
              <a:blip r:embed="rId8"/>
              <a:stretch>
                <a:fillRect/>
              </a:stretch>
            </p:blipFill>
            <p:spPr>
              <a:xfrm>
                <a:off x="810000" y="4634610"/>
                <a:ext cx="3013560" cy="226440"/>
              </a:xfrm>
              <a:prstGeom prst="rect">
                <a:avLst/>
              </a:prstGeom>
            </p:spPr>
          </p:pic>
        </mc:Fallback>
      </mc:AlternateContent>
      <mc:AlternateContent xmlns:mc="http://schemas.openxmlformats.org/markup-compatibility/2006" xmlns:a14="http://schemas.microsoft.com/office/drawing/2010/main">
        <mc:Choice Requires="a14">
          <p:graphicFrame>
            <p:nvGraphicFramePr>
              <p:cNvPr id="30" name="Table 7">
                <a:extLst>
                  <a:ext uri="{FF2B5EF4-FFF2-40B4-BE49-F238E27FC236}">
                    <a16:creationId xmlns:a16="http://schemas.microsoft.com/office/drawing/2014/main" id="{D2CDC9D7-773B-42FF-AFBF-32F40D01FF4D}"/>
                  </a:ext>
                </a:extLst>
              </p:cNvPr>
              <p:cNvGraphicFramePr>
                <a:graphicFrameLocks noGrp="1"/>
              </p:cNvGraphicFramePr>
              <p:nvPr>
                <p:ph idx="1"/>
                <p:extLst>
                  <p:ext uri="{D42A27DB-BD31-4B8C-83A1-F6EECF244321}">
                    <p14:modId xmlns:p14="http://schemas.microsoft.com/office/powerpoint/2010/main" val="3450346948"/>
                  </p:ext>
                </p:extLst>
              </p:nvPr>
            </p:nvGraphicFramePr>
            <p:xfrm>
              <a:off x="319087" y="1771518"/>
              <a:ext cx="4382121" cy="2431614"/>
            </p:xfrm>
            <a:graphic>
              <a:graphicData uri="http://schemas.openxmlformats.org/drawingml/2006/table">
                <a:tbl>
                  <a:tblPr firstRow="1" bandRow="1">
                    <a:tableStyleId>{2D5ABB26-0587-4C30-8999-92F81FD0307C}</a:tableStyleId>
                  </a:tblPr>
                  <a:tblGrid>
                    <a:gridCol w="1479896">
                      <a:extLst>
                        <a:ext uri="{9D8B030D-6E8A-4147-A177-3AD203B41FA5}">
                          <a16:colId xmlns:a16="http://schemas.microsoft.com/office/drawing/2014/main" val="2940072822"/>
                        </a:ext>
                      </a:extLst>
                    </a:gridCol>
                    <a:gridCol w="437321">
                      <a:extLst>
                        <a:ext uri="{9D8B030D-6E8A-4147-A177-3AD203B41FA5}">
                          <a16:colId xmlns:a16="http://schemas.microsoft.com/office/drawing/2014/main" val="4138456423"/>
                        </a:ext>
                      </a:extLst>
                    </a:gridCol>
                    <a:gridCol w="2464904">
                      <a:extLst>
                        <a:ext uri="{9D8B030D-6E8A-4147-A177-3AD203B41FA5}">
                          <a16:colId xmlns:a16="http://schemas.microsoft.com/office/drawing/2014/main" val="3544032818"/>
                        </a:ext>
                      </a:extLst>
                    </a:gridCol>
                  </a:tblGrid>
                  <a:tr h="870264">
                    <a:tc rowSpan="5">
                      <a:txBody>
                        <a:bodyPr/>
                        <a:lstStyle/>
                        <a:p>
                          <a:pPr algn="ct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𝐹𝑖𝑡𝑛𝑒𝑠𝑠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IN"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algn="ctr"/>
                          <a14:m>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𝑓𝑢𝑛𝑐𝑡𝑖𝑜𝑛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e>
                              </m:d>
                            </m:oMath>
                          </a14:m>
                          <a:r>
                            <a:rPr lang="en-IN" sz="1400" dirty="0">
                              <a:solidFill>
                                <a:prstClr val="black"/>
                              </a:solidFill>
                            </a:rPr>
                            <a:t> </a:t>
                          </a:r>
                          <a:endParaRPr lang="en-IN" sz="1400" dirty="0"/>
                        </a:p>
                      </a:txBody>
                      <a:tcPr anchor="ctr"/>
                    </a:tc>
                    <a:tc rowSpan="5">
                      <a:txBody>
                        <a:bodyPr/>
                        <a:lstStyle/>
                        <a:p>
                          <a:pPr algn="ct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lang="en-IN" sz="1400" dirty="0"/>
                        </a:p>
                      </a:txBody>
                      <a:tcPr anchor="ctr"/>
                    </a:tc>
                    <a:tc>
                      <a:txBody>
                        <a:bodyPr/>
                        <a:lstStyle/>
                        <a:p>
                          <a:pPr algn="ctr"/>
                          <a14:m>
                            <m:oMathPara xmlns:m="http://schemas.openxmlformats.org/officeDocument/2006/math">
                              <m:oMathParaPr>
                                <m:jc m:val="centerGroup"/>
                              </m:oMathParaPr>
                              <m:oMath xmlns:m="http://schemas.openxmlformats.org/officeDocument/2006/math">
                                <m:eqArr>
                                  <m:eqArrPr>
                                    <m:ctrlPr>
                                      <a:rPr lang="en-IN" sz="1400" i="1" smtClean="0">
                                        <a:solidFill>
                                          <a:prstClr val="black"/>
                                        </a:solidFill>
                                        <a:latin typeface="Cambria Math" panose="02040503050406030204" pitchFamily="18" charset="0"/>
                                      </a:rPr>
                                    </m:ctrlPr>
                                  </m:eqArrPr>
                                  <m:e>
                                    <m:r>
                                      <a:rPr lang="en-IN" sz="1400" i="1">
                                        <a:solidFill>
                                          <a:prstClr val="black"/>
                                        </a:solidFill>
                                        <a:latin typeface="Cambria Math" panose="02040503050406030204" pitchFamily="18" charset="0"/>
                                      </a:rPr>
                                      <m:t>𝐷𝑖𝑠𝑡𝑎𝑛𝑐𝑒</m:t>
                                    </m:r>
                                    <m:r>
                                      <a:rPr lang="en-IN" sz="1400" i="1">
                                        <a:solidFill>
                                          <a:prstClr val="black"/>
                                        </a:solidFill>
                                        <a:latin typeface="Cambria Math" panose="02040503050406030204" pitchFamily="18" charset="0"/>
                                      </a:rPr>
                                      <m:t> </m:t>
                                    </m:r>
                                    <m:r>
                                      <a:rPr lang="en-IN" sz="1400" i="1">
                                        <a:solidFill>
                                          <a:prstClr val="black"/>
                                        </a:solidFill>
                                        <a:latin typeface="Cambria Math" panose="02040503050406030204" pitchFamily="18" charset="0"/>
                                      </a:rPr>
                                      <m:t>𝑏𝑒𝑡𝑤𝑒𝑒𝑛</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𝑡h𝑒</m:t>
                                    </m:r>
                                    <m:r>
                                      <a:rPr lang="en-IN" sz="1400" i="1">
                                        <a:solidFill>
                                          <a:prstClr val="black"/>
                                        </a:solidFill>
                                        <a:latin typeface="Cambria Math" panose="02040503050406030204" pitchFamily="18" charset="0"/>
                                      </a:rPr>
                                      <m:t> </m:t>
                                    </m:r>
                                  </m:e>
                                  <m:e>
                                    <m:r>
                                      <a:rPr lang="en-IN" sz="1400" i="1">
                                        <a:solidFill>
                                          <a:prstClr val="black"/>
                                        </a:solidFill>
                                        <a:latin typeface="Cambria Math" panose="02040503050406030204" pitchFamily="18" charset="0"/>
                                      </a:rPr>
                                      <m:t>𝑚𝑜𝑡𝑜𝑟</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𝑎𝑛𝑑</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𝑡h𝑒</m:t>
                                    </m:r>
                                    <m:r>
                                      <a:rPr lang="en-IN" sz="1400" i="1">
                                        <a:solidFill>
                                          <a:prstClr val="black"/>
                                        </a:solidFill>
                                        <a:latin typeface="Cambria Math" panose="02040503050406030204" pitchFamily="18" charset="0"/>
                                      </a:rPr>
                                      <m:t> </m:t>
                                    </m:r>
                                  </m:e>
                                  <m:e>
                                    <m:r>
                                      <a:rPr lang="en-IN" sz="1400" b="0" i="1" smtClean="0">
                                        <a:solidFill>
                                          <a:prstClr val="black"/>
                                        </a:solidFill>
                                        <a:latin typeface="Cambria Math" panose="02040503050406030204" pitchFamily="18" charset="0"/>
                                      </a:rPr>
                                      <m:t>𝑒𝑙𝑒𝑐𝑡𝑟𝑖𝑐𝑎𝑙</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𝑐𝑜𝑚𝑝𝑜𝑛𝑒𝑛𝑡𝑠</m:t>
                                    </m:r>
                                    <m:r>
                                      <a:rPr lang="en-IN" sz="1400" i="1">
                                        <a:solidFill>
                                          <a:prstClr val="black"/>
                                        </a:solidFill>
                                        <a:latin typeface="Cambria Math" panose="02040503050406030204" pitchFamily="18" charset="0"/>
                                      </a:rPr>
                                      <m:t> </m:t>
                                    </m:r>
                                  </m:e>
                                  <m:e>
                                    <m:r>
                                      <a:rPr lang="en-IN" sz="1400" b="0" i="1" smtClean="0">
                                        <a:solidFill>
                                          <a:prstClr val="black"/>
                                        </a:solidFill>
                                        <a:latin typeface="Cambria Math" panose="02040503050406030204" pitchFamily="18" charset="0"/>
                                      </a:rPr>
                                      <m:t>𝑎𝑛𝑑</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𝑎𝑚𝑜𝑛𝑔</m:t>
                                    </m:r>
                                    <m:r>
                                      <a:rPr lang="en-IN" sz="1400" b="0" i="1" smtClean="0">
                                        <a:solidFill>
                                          <a:prstClr val="black"/>
                                        </a:solidFill>
                                        <a:latin typeface="Cambria Math" panose="02040503050406030204" pitchFamily="18" charset="0"/>
                                      </a:rPr>
                                      <m:t> </m:t>
                                    </m:r>
                                    <m:r>
                                      <a:rPr lang="en-IN" sz="1400" b="0" i="1" smtClean="0">
                                        <a:solidFill>
                                          <a:prstClr val="black"/>
                                        </a:solidFill>
                                        <a:latin typeface="Cambria Math" panose="02040503050406030204" pitchFamily="18" charset="0"/>
                                      </a:rPr>
                                      <m:t>𝑡h𝑒𝑚𝑠𝑒𝑙𝑣𝑒𝑠</m:t>
                                    </m:r>
                                  </m:e>
                                </m:eqArr>
                              </m:oMath>
                            </m:oMathPara>
                          </a14:m>
                          <a:endParaRPr lang="en-IN" sz="1400" dirty="0"/>
                        </a:p>
                      </a:txBody>
                      <a:tcPr anchor="ctr"/>
                    </a:tc>
                    <a:extLst>
                      <a:ext uri="{0D108BD9-81ED-4DB2-BD59-A6C34878D82A}">
                        <a16:rowId xmlns:a16="http://schemas.microsoft.com/office/drawing/2014/main" val="3709811362"/>
                      </a:ext>
                    </a:extLst>
                  </a:tr>
                  <a:tr h="363409">
                    <a:tc vMerge="1">
                      <a:txBody>
                        <a:bodyPr/>
                        <a:lstStyle/>
                        <a:p>
                          <a:endParaRPr lang="en-IN"/>
                        </a:p>
                      </a:txBody>
                      <a:tcPr/>
                    </a:tc>
                    <a:tc vMerge="1">
                      <a:txBody>
                        <a:bodyPr/>
                        <a:lstStyle/>
                        <a:p>
                          <a:endParaRPr lang="en-IN"/>
                        </a:p>
                      </a:txBody>
                      <a:tcPr/>
                    </a:tc>
                    <a:tc>
                      <a:txBody>
                        <a:bodyPr/>
                        <a:lstStyle/>
                        <a:p>
                          <a:pPr algn="ctr"/>
                          <a:r>
                            <a:rPr lang="en-IN" sz="1400" dirty="0"/>
                            <a:t>+</a:t>
                          </a:r>
                        </a:p>
                      </a:txBody>
                      <a:tcPr anchor="ctr"/>
                    </a:tc>
                    <a:extLst>
                      <a:ext uri="{0D108BD9-81ED-4DB2-BD59-A6C34878D82A}">
                        <a16:rowId xmlns:a16="http://schemas.microsoft.com/office/drawing/2014/main" val="1196674898"/>
                      </a:ext>
                    </a:extLst>
                  </a:tr>
                  <a:tr h="329702">
                    <a:tc vMerge="1">
                      <a:txBody>
                        <a:bodyPr/>
                        <a:lstStyle/>
                        <a:p>
                          <a:endParaRPr lang="en-IN"/>
                        </a:p>
                      </a:txBody>
                      <a:tcPr/>
                    </a:tc>
                    <a:tc vMerge="1">
                      <a:txBody>
                        <a:bodyPr/>
                        <a:lstStyle/>
                        <a:p>
                          <a:endParaRPr lang="en-IN"/>
                        </a:p>
                      </a:txBody>
                      <a:tcPr/>
                    </a:tc>
                    <a:tc>
                      <a:txBody>
                        <a:bodyPr/>
                        <a:lstStyle/>
                        <a:p>
                          <a:pPr algn="ctr"/>
                          <a14:m>
                            <m:oMathPara xmlns:m="http://schemas.openxmlformats.org/officeDocument/2006/math">
                              <m:oMathParaPr>
                                <m:jc m:val="centerGroup"/>
                              </m:oMathParaPr>
                              <m:oMath xmlns:m="http://schemas.openxmlformats.org/officeDocument/2006/math">
                                <m:r>
                                  <a:rPr lang="en-IN" sz="1400" b="0" i="1" dirty="0" smtClean="0">
                                    <a:solidFill>
                                      <a:prstClr val="black"/>
                                    </a:solidFill>
                                    <a:latin typeface="Cambria Math" panose="02040503050406030204" pitchFamily="18" charset="0"/>
                                  </a:rPr>
                                  <m:t>𝐿𝑒𝑛𝑔𝑡h</m:t>
                                </m:r>
                                <m:r>
                                  <a:rPr lang="en-IN" sz="1400" b="0" i="1" dirty="0" smtClean="0">
                                    <a:solidFill>
                                      <a:prstClr val="black"/>
                                    </a:solidFill>
                                    <a:latin typeface="Cambria Math" panose="02040503050406030204" pitchFamily="18" charset="0"/>
                                  </a:rPr>
                                  <m:t> </m:t>
                                </m:r>
                                <m:r>
                                  <a:rPr lang="en-IN" sz="1400" b="0" i="1" dirty="0" smtClean="0">
                                    <a:solidFill>
                                      <a:prstClr val="black"/>
                                    </a:solidFill>
                                    <a:latin typeface="Cambria Math" panose="02040503050406030204" pitchFamily="18" charset="0"/>
                                  </a:rPr>
                                  <m:t>𝑜𝑓</m:t>
                                </m:r>
                                <m:r>
                                  <a:rPr lang="en-IN" sz="1400" b="0" i="1" dirty="0" smtClean="0">
                                    <a:solidFill>
                                      <a:prstClr val="black"/>
                                    </a:solidFill>
                                    <a:latin typeface="Cambria Math" panose="02040503050406030204" pitchFamily="18" charset="0"/>
                                  </a:rPr>
                                  <m:t> </m:t>
                                </m:r>
                                <m:r>
                                  <a:rPr lang="en-IN" sz="1400" b="0" i="1" dirty="0" smtClean="0">
                                    <a:solidFill>
                                      <a:prstClr val="black"/>
                                    </a:solidFill>
                                    <a:latin typeface="Cambria Math" panose="02040503050406030204" pitchFamily="18" charset="0"/>
                                  </a:rPr>
                                  <m:t>𝑐𝑎𝑏𝑙𝑒𝑠</m:t>
                                </m:r>
                                <m:r>
                                  <a:rPr lang="en-IN" sz="1400" b="0" i="1" dirty="0" smtClean="0">
                                    <a:solidFill>
                                      <a:prstClr val="black"/>
                                    </a:solidFill>
                                    <a:latin typeface="Cambria Math" panose="02040503050406030204" pitchFamily="18" charset="0"/>
                                  </a:rPr>
                                  <m:t> </m:t>
                                </m:r>
                              </m:oMath>
                            </m:oMathPara>
                          </a14:m>
                          <a:endParaRPr lang="en-IN" sz="1400" dirty="0"/>
                        </a:p>
                      </a:txBody>
                      <a:tcPr anchor="ctr"/>
                    </a:tc>
                    <a:extLst>
                      <a:ext uri="{0D108BD9-81ED-4DB2-BD59-A6C34878D82A}">
                        <a16:rowId xmlns:a16="http://schemas.microsoft.com/office/drawing/2014/main" val="2763895755"/>
                      </a:ext>
                    </a:extLst>
                  </a:tr>
                  <a:tr h="289726">
                    <a:tc vMerge="1">
                      <a:txBody>
                        <a:bodyPr/>
                        <a:lstStyle/>
                        <a:p>
                          <a:endParaRPr lang="en-IN"/>
                        </a:p>
                      </a:txBody>
                      <a:tcPr/>
                    </a:tc>
                    <a:tc vMerge="1">
                      <a:txBody>
                        <a:bodyPr/>
                        <a:lstStyle/>
                        <a:p>
                          <a:endParaRPr lang="en-IN"/>
                        </a:p>
                      </a:txBody>
                      <a:tcPr/>
                    </a:tc>
                    <a:tc>
                      <a:txBody>
                        <a:bodyPr/>
                        <a:lstStyle/>
                        <a:p>
                          <a:pPr algn="ctr"/>
                          <a:r>
                            <a:rPr lang="en-IN" sz="1400" dirty="0"/>
                            <a:t>+</a:t>
                          </a:r>
                        </a:p>
                      </a:txBody>
                      <a:tcPr anchor="ctr"/>
                    </a:tc>
                    <a:extLst>
                      <a:ext uri="{0D108BD9-81ED-4DB2-BD59-A6C34878D82A}">
                        <a16:rowId xmlns:a16="http://schemas.microsoft.com/office/drawing/2014/main" val="3893409244"/>
                      </a:ext>
                    </a:extLst>
                  </a:tr>
                  <a:tr h="492534">
                    <a:tc vMerge="1">
                      <a:txBody>
                        <a:bodyPr/>
                        <a:lstStyle/>
                        <a:p>
                          <a:endParaRPr lang="en-IN"/>
                        </a:p>
                      </a:txBody>
                      <a:tcPr/>
                    </a:tc>
                    <a:tc v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1400" i="1" smtClean="0">
                                    <a:solidFill>
                                      <a:prstClr val="black"/>
                                    </a:solidFill>
                                    <a:latin typeface="Cambria Math" panose="02040503050406030204" pitchFamily="18" charset="0"/>
                                  </a:rPr>
                                  <m:t>(</m:t>
                                </m:r>
                                <m:r>
                                  <a:rPr lang="en-IN" sz="1400" i="1" smtClean="0">
                                    <a:solidFill>
                                      <a:prstClr val="black"/>
                                    </a:solidFill>
                                    <a:latin typeface="Cambria Math" panose="02040503050406030204" pitchFamily="18" charset="0"/>
                                  </a:rPr>
                                  <m:t>𝑖𝑛𝑡𝑒𝑟𝑓𝑒𝑟𝑒𝑛𝑐𝑒</m:t>
                                </m:r>
                                <m:r>
                                  <a:rPr lang="en-IN" sz="1400" i="1" smtClean="0">
                                    <a:solidFill>
                                      <a:prstClr val="black"/>
                                    </a:solidFill>
                                    <a:latin typeface="Cambria Math" panose="02040503050406030204" pitchFamily="18" charset="0"/>
                                  </a:rPr>
                                  <m:t> ∗</m:t>
                                </m:r>
                                <m:r>
                                  <a:rPr lang="en-IN" sz="1400" i="1" smtClean="0">
                                    <a:solidFill>
                                      <a:prstClr val="black"/>
                                    </a:solidFill>
                                    <a:latin typeface="Cambria Math" panose="02040503050406030204" pitchFamily="18" charset="0"/>
                                  </a:rPr>
                                  <m:t>𝑋</m:t>
                                </m:r>
                                <m:r>
                                  <a:rPr lang="en-IN" sz="1400" i="1" smtClean="0">
                                    <a:solidFill>
                                      <a:prstClr val="black"/>
                                    </a:solidFill>
                                    <a:latin typeface="Cambria Math" panose="02040503050406030204" pitchFamily="18" charset="0"/>
                                  </a:rPr>
                                  <m:t>)</m:t>
                                </m:r>
                              </m:oMath>
                            </m:oMathPara>
                          </a14:m>
                          <a:endParaRPr kumimoji="0" lang="en-IN" sz="1400" b="0" i="0" u="none" strike="noStrike" kern="1200" cap="none" spc="0" normalizeH="0" baseline="0" noProof="0" dirty="0">
                            <a:ln>
                              <a:noFill/>
                            </a:ln>
                            <a:solidFill>
                              <a:prstClr val="black"/>
                            </a:solidFill>
                            <a:effectLst/>
                            <a:uLnTx/>
                            <a:uFillTx/>
                            <a:latin typeface="+mn-lt"/>
                            <a:ea typeface="+mn-ea"/>
                            <a:cs typeface="+mn-cs"/>
                          </a:endParaRPr>
                        </a:p>
                        <a:p>
                          <a:pPr algn="ctr"/>
                          <a:endParaRPr lang="en-IN" sz="1400" dirty="0"/>
                        </a:p>
                      </a:txBody>
                      <a:tcPr anchor="ctr"/>
                    </a:tc>
                    <a:extLst>
                      <a:ext uri="{0D108BD9-81ED-4DB2-BD59-A6C34878D82A}">
                        <a16:rowId xmlns:a16="http://schemas.microsoft.com/office/drawing/2014/main" val="2373255112"/>
                      </a:ext>
                    </a:extLst>
                  </a:tr>
                </a:tbl>
              </a:graphicData>
            </a:graphic>
          </p:graphicFrame>
        </mc:Choice>
        <mc:Fallback xmlns="">
          <p:graphicFrame>
            <p:nvGraphicFramePr>
              <p:cNvPr id="30" name="Table 7">
                <a:extLst>
                  <a:ext uri="{FF2B5EF4-FFF2-40B4-BE49-F238E27FC236}">
                    <a16:creationId xmlns:a16="http://schemas.microsoft.com/office/drawing/2014/main" id="{D2CDC9D7-773B-42FF-AFBF-32F40D01FF4D}"/>
                  </a:ext>
                </a:extLst>
              </p:cNvPr>
              <p:cNvGraphicFramePr>
                <a:graphicFrameLocks noGrp="1"/>
              </p:cNvGraphicFramePr>
              <p:nvPr>
                <p:ph idx="1"/>
                <p:extLst>
                  <p:ext uri="{D42A27DB-BD31-4B8C-83A1-F6EECF244321}">
                    <p14:modId xmlns:p14="http://schemas.microsoft.com/office/powerpoint/2010/main" val="3450346948"/>
                  </p:ext>
                </p:extLst>
              </p:nvPr>
            </p:nvGraphicFramePr>
            <p:xfrm>
              <a:off x="319087" y="1771518"/>
              <a:ext cx="4382121" cy="2431614"/>
            </p:xfrm>
            <a:graphic>
              <a:graphicData uri="http://schemas.openxmlformats.org/drawingml/2006/table">
                <a:tbl>
                  <a:tblPr firstRow="1" bandRow="1">
                    <a:tableStyleId>{2D5ABB26-0587-4C30-8999-92F81FD0307C}</a:tableStyleId>
                  </a:tblPr>
                  <a:tblGrid>
                    <a:gridCol w="1479896">
                      <a:extLst>
                        <a:ext uri="{9D8B030D-6E8A-4147-A177-3AD203B41FA5}">
                          <a16:colId xmlns:a16="http://schemas.microsoft.com/office/drawing/2014/main" val="2940072822"/>
                        </a:ext>
                      </a:extLst>
                    </a:gridCol>
                    <a:gridCol w="437321">
                      <a:extLst>
                        <a:ext uri="{9D8B030D-6E8A-4147-A177-3AD203B41FA5}">
                          <a16:colId xmlns:a16="http://schemas.microsoft.com/office/drawing/2014/main" val="4138456423"/>
                        </a:ext>
                      </a:extLst>
                    </a:gridCol>
                    <a:gridCol w="2464904">
                      <a:extLst>
                        <a:ext uri="{9D8B030D-6E8A-4147-A177-3AD203B41FA5}">
                          <a16:colId xmlns:a16="http://schemas.microsoft.com/office/drawing/2014/main" val="3544032818"/>
                        </a:ext>
                      </a:extLst>
                    </a:gridCol>
                  </a:tblGrid>
                  <a:tr h="915543">
                    <a:tc rowSpan="5">
                      <a:txBody>
                        <a:bodyPr/>
                        <a:lstStyle/>
                        <a:p>
                          <a:endParaRPr lang="en-US"/>
                        </a:p>
                      </a:txBody>
                      <a:tcPr anchor="ctr">
                        <a:blipFill>
                          <a:blip r:embed="rId9"/>
                          <a:stretch>
                            <a:fillRect r="-196296"/>
                          </a:stretch>
                        </a:blipFill>
                      </a:tcPr>
                    </a:tc>
                    <a:tc rowSpan="5">
                      <a:txBody>
                        <a:bodyPr/>
                        <a:lstStyle/>
                        <a:p>
                          <a:endParaRPr lang="en-US"/>
                        </a:p>
                      </a:txBody>
                      <a:tcPr anchor="ctr">
                        <a:blipFill>
                          <a:blip r:embed="rId9"/>
                          <a:stretch>
                            <a:fillRect l="-337500" r="-562500"/>
                          </a:stretch>
                        </a:blipFill>
                      </a:tcPr>
                    </a:tc>
                    <a:tc>
                      <a:txBody>
                        <a:bodyPr/>
                        <a:lstStyle/>
                        <a:p>
                          <a:endParaRPr lang="en-US"/>
                        </a:p>
                      </a:txBody>
                      <a:tcPr anchor="ctr">
                        <a:blipFill>
                          <a:blip r:embed="rId9"/>
                          <a:stretch>
                            <a:fillRect l="-77778" b="-164901"/>
                          </a:stretch>
                        </a:blipFill>
                      </a:tcPr>
                    </a:tc>
                    <a:extLst>
                      <a:ext uri="{0D108BD9-81ED-4DB2-BD59-A6C34878D82A}">
                        <a16:rowId xmlns:a16="http://schemas.microsoft.com/office/drawing/2014/main" val="3709811362"/>
                      </a:ext>
                    </a:extLst>
                  </a:tr>
                  <a:tr h="363409">
                    <a:tc vMerge="1">
                      <a:txBody>
                        <a:bodyPr/>
                        <a:lstStyle/>
                        <a:p>
                          <a:endParaRPr lang="en-IN"/>
                        </a:p>
                      </a:txBody>
                      <a:tcPr/>
                    </a:tc>
                    <a:tc vMerge="1">
                      <a:txBody>
                        <a:bodyPr/>
                        <a:lstStyle/>
                        <a:p>
                          <a:endParaRPr lang="en-IN"/>
                        </a:p>
                      </a:txBody>
                      <a:tcPr/>
                    </a:tc>
                    <a:tc>
                      <a:txBody>
                        <a:bodyPr/>
                        <a:lstStyle/>
                        <a:p>
                          <a:pPr algn="ctr"/>
                          <a:r>
                            <a:rPr lang="en-IN" sz="1400" dirty="0"/>
                            <a:t>+</a:t>
                          </a:r>
                        </a:p>
                      </a:txBody>
                      <a:tcPr anchor="ctr"/>
                    </a:tc>
                    <a:extLst>
                      <a:ext uri="{0D108BD9-81ED-4DB2-BD59-A6C34878D82A}">
                        <a16:rowId xmlns:a16="http://schemas.microsoft.com/office/drawing/2014/main" val="1196674898"/>
                      </a:ext>
                    </a:extLst>
                  </a:tr>
                  <a:tr h="329702">
                    <a:tc vMerge="1">
                      <a:txBody>
                        <a:bodyPr/>
                        <a:lstStyle/>
                        <a:p>
                          <a:endParaRPr lang="en-IN"/>
                        </a:p>
                      </a:txBody>
                      <a:tcPr/>
                    </a:tc>
                    <a:tc vMerge="1">
                      <a:txBody>
                        <a:bodyPr/>
                        <a:lstStyle/>
                        <a:p>
                          <a:endParaRPr lang="en-IN"/>
                        </a:p>
                      </a:txBody>
                      <a:tcPr/>
                    </a:tc>
                    <a:tc>
                      <a:txBody>
                        <a:bodyPr/>
                        <a:lstStyle/>
                        <a:p>
                          <a:endParaRPr lang="en-US"/>
                        </a:p>
                      </a:txBody>
                      <a:tcPr anchor="ctr">
                        <a:blipFill>
                          <a:blip r:embed="rId9"/>
                          <a:stretch>
                            <a:fillRect l="-77778" t="-381818" b="-245455"/>
                          </a:stretch>
                        </a:blipFill>
                      </a:tcPr>
                    </a:tc>
                    <a:extLst>
                      <a:ext uri="{0D108BD9-81ED-4DB2-BD59-A6C34878D82A}">
                        <a16:rowId xmlns:a16="http://schemas.microsoft.com/office/drawing/2014/main" val="2763895755"/>
                      </a:ext>
                    </a:extLst>
                  </a:tr>
                  <a:tr h="304800">
                    <a:tc vMerge="1">
                      <a:txBody>
                        <a:bodyPr/>
                        <a:lstStyle/>
                        <a:p>
                          <a:endParaRPr lang="en-IN"/>
                        </a:p>
                      </a:txBody>
                      <a:tcPr/>
                    </a:tc>
                    <a:tc vMerge="1">
                      <a:txBody>
                        <a:bodyPr/>
                        <a:lstStyle/>
                        <a:p>
                          <a:endParaRPr lang="en-IN"/>
                        </a:p>
                      </a:txBody>
                      <a:tcPr/>
                    </a:tc>
                    <a:tc>
                      <a:txBody>
                        <a:bodyPr/>
                        <a:lstStyle/>
                        <a:p>
                          <a:pPr algn="ctr"/>
                          <a:r>
                            <a:rPr lang="en-IN" sz="1400" dirty="0"/>
                            <a:t>+</a:t>
                          </a:r>
                        </a:p>
                      </a:txBody>
                      <a:tcPr anchor="ctr"/>
                    </a:tc>
                    <a:extLst>
                      <a:ext uri="{0D108BD9-81ED-4DB2-BD59-A6C34878D82A}">
                        <a16:rowId xmlns:a16="http://schemas.microsoft.com/office/drawing/2014/main" val="3893409244"/>
                      </a:ext>
                    </a:extLst>
                  </a:tr>
                  <a:tr h="518160">
                    <a:tc vMerge="1">
                      <a:txBody>
                        <a:bodyPr/>
                        <a:lstStyle/>
                        <a:p>
                          <a:endParaRPr lang="en-IN"/>
                        </a:p>
                      </a:txBody>
                      <a:tcPr/>
                    </a:tc>
                    <a:tc vMerge="1">
                      <a:txBody>
                        <a:bodyPr/>
                        <a:lstStyle/>
                        <a:p>
                          <a:endParaRPr lang="en-IN"/>
                        </a:p>
                      </a:txBody>
                      <a:tcPr/>
                    </a:tc>
                    <a:tc>
                      <a:txBody>
                        <a:bodyPr/>
                        <a:lstStyle/>
                        <a:p>
                          <a:endParaRPr lang="en-US"/>
                        </a:p>
                      </a:txBody>
                      <a:tcPr anchor="ctr">
                        <a:blipFill>
                          <a:blip r:embed="rId9"/>
                          <a:stretch>
                            <a:fillRect l="-77778" t="-370588"/>
                          </a:stretch>
                        </a:blipFill>
                      </a:tcPr>
                    </a:tc>
                    <a:extLst>
                      <a:ext uri="{0D108BD9-81ED-4DB2-BD59-A6C34878D82A}">
                        <a16:rowId xmlns:a16="http://schemas.microsoft.com/office/drawing/2014/main" val="2373255112"/>
                      </a:ext>
                    </a:extLst>
                  </a:tr>
                </a:tbl>
              </a:graphicData>
            </a:graphic>
          </p:graphicFrame>
        </mc:Fallback>
      </mc:AlternateContent>
      <p:sp>
        <p:nvSpPr>
          <p:cNvPr id="31" name="TextBox 30">
            <a:extLst>
              <a:ext uri="{FF2B5EF4-FFF2-40B4-BE49-F238E27FC236}">
                <a16:creationId xmlns:a16="http://schemas.microsoft.com/office/drawing/2014/main" id="{D95EC5ED-6473-46CE-9E31-9DA50A3F5D81}"/>
              </a:ext>
            </a:extLst>
          </p:cNvPr>
          <p:cNvSpPr txBox="1"/>
          <p:nvPr/>
        </p:nvSpPr>
        <p:spPr>
          <a:xfrm>
            <a:off x="319087" y="4123647"/>
            <a:ext cx="4404281" cy="112210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IN" sz="1400" b="0" i="1" strike="noStrike" kern="1200" cap="none" spc="0" normalizeH="0" baseline="0" noProof="0" dirty="0">
                <a:ln>
                  <a:noFill/>
                </a:ln>
                <a:solidFill>
                  <a:prstClr val="black"/>
                </a:solidFill>
                <a:effectLst/>
                <a:uLnTx/>
                <a:uFillTx/>
                <a:latin typeface="Arial"/>
                <a:ea typeface="+mn-ea"/>
                <a:cs typeface="+mn-cs"/>
              </a:rPr>
              <a:t>where X is a large Penalty factor</a:t>
            </a:r>
          </a:p>
          <a:p>
            <a:pPr marL="285750" marR="0" lvl="0" indent="-285750" algn="l" defTabSz="914400" rtl="0" eaLnBrk="0" fontAlgn="base" latinLnBrk="0" hangingPunct="0">
              <a:lnSpc>
                <a:spcPct val="114000"/>
              </a:lnSpc>
              <a:spcBef>
                <a:spcPct val="0"/>
              </a:spcBef>
              <a:spcAft>
                <a:spcPct val="0"/>
              </a:spcAft>
              <a:buClrTx/>
              <a:buSzTx/>
              <a:buFont typeface="Arial" panose="020B0604020202020204" pitchFamily="34" charset="0"/>
              <a:buChar char="•"/>
              <a:tabLst/>
              <a:defRPr/>
            </a:pPr>
            <a:r>
              <a:rPr kumimoji="0" lang="en-IN" sz="1400" b="0" i="1" strike="noStrike" kern="1200" cap="none" spc="0" normalizeH="0" baseline="0" noProof="0" dirty="0">
                <a:ln>
                  <a:noFill/>
                </a:ln>
                <a:solidFill>
                  <a:prstClr val="black"/>
                </a:solidFill>
                <a:effectLst/>
                <a:uLnTx/>
                <a:uFillTx/>
                <a:latin typeface="Arial"/>
                <a:ea typeface="+mn-ea"/>
                <a:cs typeface="+mn-cs"/>
              </a:rPr>
              <a:t>This function needs to be </a:t>
            </a:r>
            <a:r>
              <a:rPr kumimoji="0" lang="en-IN" sz="1400" b="1" i="1" strike="noStrike" kern="1200" cap="none" spc="0" normalizeH="0" baseline="0" noProof="0" dirty="0">
                <a:ln>
                  <a:noFill/>
                </a:ln>
                <a:solidFill>
                  <a:prstClr val="black"/>
                </a:solidFill>
                <a:effectLst/>
                <a:uLnTx/>
                <a:uFillTx/>
                <a:latin typeface="Arial"/>
                <a:ea typeface="+mn-ea"/>
                <a:cs typeface="+mn-cs"/>
              </a:rPr>
              <a:t>minimized</a:t>
            </a:r>
            <a:r>
              <a:rPr kumimoji="0" lang="en-IN" sz="1400" b="0" i="1" strike="noStrike" kern="1200" cap="none" spc="0" normalizeH="0" baseline="0" noProof="0" dirty="0">
                <a:ln>
                  <a:noFill/>
                </a:ln>
                <a:solidFill>
                  <a:prstClr val="black"/>
                </a:solidFill>
                <a:effectLst/>
                <a:uLnTx/>
                <a:uFillTx/>
                <a:latin typeface="Arial"/>
                <a:ea typeface="+mn-ea"/>
                <a:cs typeface="+mn-cs"/>
              </a:rPr>
              <a:t> for the optimal solution</a:t>
            </a:r>
          </a:p>
          <a:p>
            <a:endParaRPr lang="en-IN" sz="1400" i="1" dirty="0"/>
          </a:p>
        </p:txBody>
      </p:sp>
      <p:pic>
        <p:nvPicPr>
          <p:cNvPr id="34" name="Picture 33">
            <a:extLst>
              <a:ext uri="{FF2B5EF4-FFF2-40B4-BE49-F238E27FC236}">
                <a16:creationId xmlns:a16="http://schemas.microsoft.com/office/drawing/2014/main" id="{8EE60B8F-8092-4153-B6F7-F88127F749EF}"/>
              </a:ext>
            </a:extLst>
          </p:cNvPr>
          <p:cNvPicPr>
            <a:picLocks noChangeAspect="1"/>
          </p:cNvPicPr>
          <p:nvPr/>
        </p:nvPicPr>
        <p:blipFill>
          <a:blip r:embed="rId10"/>
          <a:stretch>
            <a:fillRect/>
          </a:stretch>
        </p:blipFill>
        <p:spPr>
          <a:xfrm>
            <a:off x="578646" y="1763540"/>
            <a:ext cx="3233835" cy="2900590"/>
          </a:xfrm>
          <a:prstGeom prst="rect">
            <a:avLst/>
          </a:prstGeom>
        </p:spPr>
      </p:pic>
      <p:sp>
        <p:nvSpPr>
          <p:cNvPr id="35" name="Rectangle: Rounded Corners 34">
            <a:extLst>
              <a:ext uri="{FF2B5EF4-FFF2-40B4-BE49-F238E27FC236}">
                <a16:creationId xmlns:a16="http://schemas.microsoft.com/office/drawing/2014/main" id="{3DCC6C5A-AF4F-45C0-82C0-181818E432FA}"/>
              </a:ext>
            </a:extLst>
          </p:cNvPr>
          <p:cNvSpPr/>
          <p:nvPr/>
        </p:nvSpPr>
        <p:spPr>
          <a:xfrm>
            <a:off x="1175046" y="3119753"/>
            <a:ext cx="1511004" cy="341442"/>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36" name="Rectangle: Rounded Corners 35">
            <a:extLst>
              <a:ext uri="{FF2B5EF4-FFF2-40B4-BE49-F238E27FC236}">
                <a16:creationId xmlns:a16="http://schemas.microsoft.com/office/drawing/2014/main" id="{554F9EDE-4606-410D-B5A1-DE38CB99EC50}"/>
              </a:ext>
            </a:extLst>
          </p:cNvPr>
          <p:cNvSpPr/>
          <p:nvPr/>
        </p:nvSpPr>
        <p:spPr>
          <a:xfrm>
            <a:off x="1713677" y="4195154"/>
            <a:ext cx="1387663" cy="403516"/>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cxnSp>
        <p:nvCxnSpPr>
          <p:cNvPr id="9" name="Straight Arrow Connector 8">
            <a:extLst>
              <a:ext uri="{FF2B5EF4-FFF2-40B4-BE49-F238E27FC236}">
                <a16:creationId xmlns:a16="http://schemas.microsoft.com/office/drawing/2014/main" id="{34B958A3-8670-4ED4-BD75-A04C91A36B42}"/>
              </a:ext>
            </a:extLst>
          </p:cNvPr>
          <p:cNvCxnSpPr/>
          <p:nvPr/>
        </p:nvCxnSpPr>
        <p:spPr>
          <a:xfrm>
            <a:off x="7269480" y="2117680"/>
            <a:ext cx="198120" cy="2927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7" name="Titel 2">
            <a:extLst>
              <a:ext uri="{FF2B5EF4-FFF2-40B4-BE49-F238E27FC236}">
                <a16:creationId xmlns:a16="http://schemas.microsoft.com/office/drawing/2014/main" id="{AAF4308A-B96E-4D7B-9C69-D0BEA44A7343}"/>
              </a:ext>
            </a:extLst>
          </p:cNvPr>
          <p:cNvSpPr>
            <a:spLocks noGrp="1"/>
          </p:cNvSpPr>
          <p:nvPr>
            <p:ph type="title"/>
          </p:nvPr>
        </p:nvSpPr>
        <p:spPr>
          <a:xfrm>
            <a:off x="319090" y="972000"/>
            <a:ext cx="8508999" cy="380810"/>
          </a:xfrm>
        </p:spPr>
        <p:txBody>
          <a:bodyPr/>
          <a:lstStyle/>
          <a:p>
            <a:r>
              <a:rPr lang="de-DE" dirty="0"/>
              <a:t>Implemented Algorithm</a:t>
            </a:r>
          </a:p>
        </p:txBody>
      </p:sp>
      <p:sp>
        <p:nvSpPr>
          <p:cNvPr id="38" name="TextBox 37">
            <a:extLst>
              <a:ext uri="{FF2B5EF4-FFF2-40B4-BE49-F238E27FC236}">
                <a16:creationId xmlns:a16="http://schemas.microsoft.com/office/drawing/2014/main" id="{055DE73B-E32F-49F7-A462-C658435E3CE2}"/>
              </a:ext>
            </a:extLst>
          </p:cNvPr>
          <p:cNvSpPr txBox="1"/>
          <p:nvPr/>
        </p:nvSpPr>
        <p:spPr>
          <a:xfrm>
            <a:off x="528480" y="1387275"/>
            <a:ext cx="1752083" cy="225062"/>
          </a:xfrm>
          <a:prstGeom prst="rect">
            <a:avLst/>
          </a:prstGeom>
          <a:noFill/>
        </p:spPr>
        <p:txBody>
          <a:bodyPr wrap="none" lIns="0" tIns="0" rIns="0" bIns="0" rtlCol="0">
            <a:spAutoFit/>
          </a:bodyPr>
          <a:lstStyle/>
          <a:p>
            <a:pPr marL="285750" indent="-285750">
              <a:lnSpc>
                <a:spcPct val="114000"/>
              </a:lnSpc>
              <a:buFont typeface="Arial" panose="020B0604020202020204" pitchFamily="34" charset="0"/>
              <a:buChar char="•"/>
            </a:pPr>
            <a:r>
              <a:rPr lang="en-US" sz="1400" dirty="0">
                <a:latin typeface="+mn-lt"/>
              </a:rPr>
              <a:t>Fitness Evaluation</a:t>
            </a:r>
          </a:p>
        </p:txBody>
      </p:sp>
      <p:sp>
        <p:nvSpPr>
          <p:cNvPr id="22" name="TextBox 21">
            <a:extLst>
              <a:ext uri="{FF2B5EF4-FFF2-40B4-BE49-F238E27FC236}">
                <a16:creationId xmlns:a16="http://schemas.microsoft.com/office/drawing/2014/main" id="{91552F10-47F7-44AD-A58F-6657EF046BA0}"/>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172836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43" grpId="0"/>
      <p:bldP spid="31" grpId="0"/>
      <p:bldP spid="35" grpId="0" animBg="1"/>
      <p:bldP spid="3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6E9083D-55E9-47FA-BD9D-DA375CC7C3E1}"/>
              </a:ext>
            </a:extLst>
          </p:cNvPr>
          <p:cNvPicPr>
            <a:picLocks noChangeAspect="1"/>
          </p:cNvPicPr>
          <p:nvPr/>
        </p:nvPicPr>
        <p:blipFill>
          <a:blip r:embed="rId4"/>
          <a:stretch>
            <a:fillRect/>
          </a:stretch>
        </p:blipFill>
        <p:spPr>
          <a:xfrm>
            <a:off x="578646" y="1763540"/>
            <a:ext cx="3233835" cy="2900590"/>
          </a:xfrm>
          <a:prstGeom prst="rect">
            <a:avLst/>
          </a:prstGeom>
        </p:spPr>
      </p:pic>
      <p:pic>
        <p:nvPicPr>
          <p:cNvPr id="7" name="conflicting_spline">
            <a:hlinkClick r:id="" action="ppaction://media"/>
            <a:extLst>
              <a:ext uri="{FF2B5EF4-FFF2-40B4-BE49-F238E27FC236}">
                <a16:creationId xmlns:a16="http://schemas.microsoft.com/office/drawing/2014/main" id="{76A4071D-7431-49C1-A68B-FED7B3F22F8F}"/>
              </a:ext>
            </a:extLst>
          </p:cNvPr>
          <p:cNvPicPr>
            <a:picLocks noGrp="1" noChangeAspect="1"/>
          </p:cNvPicPr>
          <p:nvPr>
            <p:ph idx="14"/>
            <a:videoFile r:link="rId1"/>
            <p:extLst>
              <p:ext uri="{DAA4B4D4-6D71-4841-9C94-3DE7FCFB9230}">
                <p14:media xmlns:p14="http://schemas.microsoft.com/office/powerpoint/2010/main" r:embed="rId2">
                  <p14:trim end="14716"/>
                </p14:media>
              </p:ext>
            </p:extLst>
          </p:nvPr>
        </p:nvPicPr>
        <p:blipFill>
          <a:blip r:embed="rId5"/>
          <a:stretch>
            <a:fillRect/>
          </a:stretch>
        </p:blipFill>
        <p:spPr>
          <a:xfrm>
            <a:off x="5311292" y="2027431"/>
            <a:ext cx="2937219" cy="2505502"/>
          </a:xfrm>
        </p:spPr>
      </p:pic>
      <p:pic>
        <p:nvPicPr>
          <p:cNvPr id="10" name="Content Placeholder 9">
            <a:extLst>
              <a:ext uri="{FF2B5EF4-FFF2-40B4-BE49-F238E27FC236}">
                <a16:creationId xmlns:a16="http://schemas.microsoft.com/office/drawing/2014/main" id="{EE637037-8203-47D6-844C-46CBE07FFFCF}"/>
              </a:ext>
            </a:extLst>
          </p:cNvPr>
          <p:cNvPicPr>
            <a:picLocks noGrp="1" noChangeAspect="1"/>
          </p:cNvPicPr>
          <p:nvPr>
            <p:ph idx="15"/>
          </p:nvPr>
        </p:nvPicPr>
        <p:blipFill rotWithShape="1">
          <a:blip r:embed="rId6"/>
          <a:srcRect l="31477" t="14684" r="12126" b="7297"/>
          <a:stretch/>
        </p:blipFill>
        <p:spPr>
          <a:xfrm>
            <a:off x="730526" y="1764195"/>
            <a:ext cx="3846443" cy="2991679"/>
          </a:xfrm>
        </p:spPr>
      </p:pic>
      <p:sp>
        <p:nvSpPr>
          <p:cNvPr id="11" name="Oval 10">
            <a:extLst>
              <a:ext uri="{FF2B5EF4-FFF2-40B4-BE49-F238E27FC236}">
                <a16:creationId xmlns:a16="http://schemas.microsoft.com/office/drawing/2014/main" id="{2809BB94-AFB8-4DAD-BBF3-91A2436332C4}"/>
              </a:ext>
            </a:extLst>
          </p:cNvPr>
          <p:cNvSpPr/>
          <p:nvPr/>
        </p:nvSpPr>
        <p:spPr>
          <a:xfrm>
            <a:off x="2196547" y="3426919"/>
            <a:ext cx="457200" cy="487017"/>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IN" dirty="0"/>
          </a:p>
        </p:txBody>
      </p:sp>
      <p:sp>
        <p:nvSpPr>
          <p:cNvPr id="12" name="Rectangle 11">
            <a:extLst>
              <a:ext uri="{FF2B5EF4-FFF2-40B4-BE49-F238E27FC236}">
                <a16:creationId xmlns:a16="http://schemas.microsoft.com/office/drawing/2014/main" id="{829AABC0-AA96-40BB-AFBC-5147334547EE}"/>
              </a:ext>
            </a:extLst>
          </p:cNvPr>
          <p:cNvSpPr/>
          <p:nvPr/>
        </p:nvSpPr>
        <p:spPr>
          <a:xfrm>
            <a:off x="3086925" y="2814485"/>
            <a:ext cx="725556" cy="1384024"/>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IN" dirty="0"/>
          </a:p>
        </p:txBody>
      </p:sp>
      <p:sp>
        <p:nvSpPr>
          <p:cNvPr id="9" name="Foliennummernplatzhalter 3">
            <a:extLst>
              <a:ext uri="{FF2B5EF4-FFF2-40B4-BE49-F238E27FC236}">
                <a16:creationId xmlns:a16="http://schemas.microsoft.com/office/drawing/2014/main" id="{DD1DA540-5687-475E-8DBD-DFDF83B257F4}"/>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19</a:t>
            </a:fld>
            <a:endParaRPr lang="de-DE" dirty="0">
              <a:solidFill>
                <a:prstClr val="black"/>
              </a:solidFill>
            </a:endParaRPr>
          </a:p>
        </p:txBody>
      </p:sp>
      <p:pic>
        <p:nvPicPr>
          <p:cNvPr id="13" name="Picture 12" descr="Logo, company name&#10;&#10;Description automatically generated">
            <a:extLst>
              <a:ext uri="{FF2B5EF4-FFF2-40B4-BE49-F238E27FC236}">
                <a16:creationId xmlns:a16="http://schemas.microsoft.com/office/drawing/2014/main" id="{347A4B27-3B51-453F-910A-E6B4329B5BB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4" name="Titel 2">
            <a:extLst>
              <a:ext uri="{FF2B5EF4-FFF2-40B4-BE49-F238E27FC236}">
                <a16:creationId xmlns:a16="http://schemas.microsoft.com/office/drawing/2014/main" id="{12304558-3469-46A3-8E4F-73DB6B7B15EA}"/>
              </a:ext>
            </a:extLst>
          </p:cNvPr>
          <p:cNvSpPr>
            <a:spLocks noGrp="1"/>
          </p:cNvSpPr>
          <p:nvPr>
            <p:ph type="title"/>
          </p:nvPr>
        </p:nvSpPr>
        <p:spPr>
          <a:xfrm>
            <a:off x="319090" y="972000"/>
            <a:ext cx="8508999" cy="380810"/>
          </a:xfrm>
        </p:spPr>
        <p:txBody>
          <a:bodyPr/>
          <a:lstStyle/>
          <a:p>
            <a:r>
              <a:rPr lang="de-DE" dirty="0"/>
              <a:t>Implemented Algorithm</a:t>
            </a:r>
          </a:p>
        </p:txBody>
      </p:sp>
      <p:sp>
        <p:nvSpPr>
          <p:cNvPr id="15" name="TextBox 14">
            <a:extLst>
              <a:ext uri="{FF2B5EF4-FFF2-40B4-BE49-F238E27FC236}">
                <a16:creationId xmlns:a16="http://schemas.microsoft.com/office/drawing/2014/main" id="{4EA040DA-154D-4847-B9CB-23E35ACD17DD}"/>
              </a:ext>
            </a:extLst>
          </p:cNvPr>
          <p:cNvSpPr txBox="1"/>
          <p:nvPr/>
        </p:nvSpPr>
        <p:spPr>
          <a:xfrm>
            <a:off x="528480" y="1387275"/>
            <a:ext cx="4379404" cy="225062"/>
          </a:xfrm>
          <a:prstGeom prst="rect">
            <a:avLst/>
          </a:prstGeom>
          <a:noFill/>
        </p:spPr>
        <p:txBody>
          <a:bodyPr wrap="none" lIns="0" tIns="0" rIns="0" bIns="0" rtlCol="0">
            <a:spAutoFit/>
          </a:bodyPr>
          <a:lstStyle/>
          <a:p>
            <a:pPr marL="285750" indent="-285750">
              <a:lnSpc>
                <a:spcPct val="114000"/>
              </a:lnSpc>
              <a:buFont typeface="Arial" panose="020B0604020202020204" pitchFamily="34" charset="0"/>
              <a:buChar char="•"/>
            </a:pPr>
            <a:r>
              <a:rPr lang="en-US" sz="1400" dirty="0">
                <a:latin typeface="+mn-lt"/>
              </a:rPr>
              <a:t>Fitness Evaluation – Collision detection and penalty</a:t>
            </a:r>
          </a:p>
        </p:txBody>
      </p:sp>
      <p:sp>
        <p:nvSpPr>
          <p:cNvPr id="17" name="Rectangle: Rounded Corners 16">
            <a:extLst>
              <a:ext uri="{FF2B5EF4-FFF2-40B4-BE49-F238E27FC236}">
                <a16:creationId xmlns:a16="http://schemas.microsoft.com/office/drawing/2014/main" id="{44DA5A32-8C23-47DB-92D0-27033B6D544C}"/>
              </a:ext>
            </a:extLst>
          </p:cNvPr>
          <p:cNvSpPr/>
          <p:nvPr/>
        </p:nvSpPr>
        <p:spPr>
          <a:xfrm>
            <a:off x="1386348" y="2610466"/>
            <a:ext cx="1204451" cy="408038"/>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6" name="TextBox 15">
            <a:extLst>
              <a:ext uri="{FF2B5EF4-FFF2-40B4-BE49-F238E27FC236}">
                <a16:creationId xmlns:a16="http://schemas.microsoft.com/office/drawing/2014/main" id="{DAA5160C-4454-47ED-A99E-9191DB9CA10B}"/>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428732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7206" fill="hold"/>
                                        <p:tgtEl>
                                          <p:spTgt spid="7"/>
                                        </p:tgtEl>
                                      </p:cBhvr>
                                    </p:cmd>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7"/>
                </p:tgtEl>
              </p:cMediaNode>
            </p:video>
            <p:seq concurrent="1" nextAc="seek">
              <p:cTn id="34" restart="whenNotActive" fill="hold" evtFilter="cancelBubble" nodeType="interactiveSeq">
                <p:stCondLst>
                  <p:cond evt="onClick" delay="0">
                    <p:tgtEl>
                      <p:spTgt spid="7"/>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7"/>
                                        </p:tgtEl>
                                      </p:cBhvr>
                                    </p:cmd>
                                  </p:childTnLst>
                                </p:cTn>
                              </p:par>
                            </p:childTnLst>
                          </p:cTn>
                        </p:par>
                      </p:childTnLst>
                    </p:cTn>
                  </p:par>
                </p:childTnLst>
              </p:cTn>
              <p:nextCondLst>
                <p:cond evt="onClick" delay="0">
                  <p:tgtEl>
                    <p:spTgt spid="7"/>
                  </p:tgtEl>
                </p:cond>
              </p:nextCondLst>
            </p:seq>
          </p:childTnLst>
        </p:cTn>
      </p:par>
    </p:tnLst>
    <p:bldLst>
      <p:bldP spid="11" grpId="0" animBg="1"/>
      <p:bldP spid="11" grpId="1" animBg="1"/>
      <p:bldP spid="12" grpId="0" animBg="1"/>
      <p:bldP spid="12" grpId="1" animBg="1"/>
      <p:bldP spid="17" grpId="1" animBg="1"/>
      <p:bldP spid="17"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7" name="Inhaltsplatzhalter 2">
            <a:extLst>
              <a:ext uri="{FF2B5EF4-FFF2-40B4-BE49-F238E27FC236}">
                <a16:creationId xmlns:a16="http://schemas.microsoft.com/office/drawing/2014/main" id="{3BE7C55E-06CA-48DA-AF70-171BA319BDD0}"/>
              </a:ext>
            </a:extLst>
          </p:cNvPr>
          <p:cNvSpPr>
            <a:spLocks noGrp="1"/>
          </p:cNvSpPr>
          <p:nvPr>
            <p:ph idx="10"/>
          </p:nvPr>
        </p:nvSpPr>
        <p:spPr>
          <a:xfrm>
            <a:off x="381912" y="1387502"/>
            <a:ext cx="8008253" cy="3499795"/>
          </a:xfrm>
        </p:spPr>
        <p:txBody>
          <a:bodyPr/>
          <a:lstStyle/>
          <a:p>
            <a:pPr algn="ctr"/>
            <a:r>
              <a:rPr lang="de-DE" u="sng" dirty="0">
                <a:effectLst>
                  <a:outerShdw blurRad="38100" dist="38100" dir="2700000" algn="tl">
                    <a:srgbClr val="000000">
                      <a:alpha val="43137"/>
                    </a:srgbClr>
                  </a:outerShdw>
                </a:effectLst>
              </a:rPr>
              <a:t>Short Introduction</a:t>
            </a:r>
          </a:p>
          <a:p>
            <a:pPr algn="ctr">
              <a:lnSpc>
                <a:spcPct val="100000"/>
              </a:lnSpc>
            </a:pPr>
            <a:r>
              <a:rPr lang="de-DE" dirty="0"/>
              <a:t>Objectives</a:t>
            </a:r>
          </a:p>
          <a:p>
            <a:pPr algn="ctr">
              <a:lnSpc>
                <a:spcPct val="100000"/>
              </a:lnSpc>
            </a:pPr>
            <a:r>
              <a:rPr lang="de-DE" dirty="0"/>
              <a:t>Motivation</a:t>
            </a:r>
          </a:p>
          <a:p>
            <a:pPr lvl="1" indent="0" algn="ctr">
              <a:buNone/>
            </a:pPr>
            <a:endParaRPr lang="de-DE" sz="1400" dirty="0"/>
          </a:p>
          <a:p>
            <a:pPr lvl="1" indent="0" algn="ctr">
              <a:buNone/>
            </a:pPr>
            <a:endParaRPr lang="de-DE" sz="1400" dirty="0"/>
          </a:p>
          <a:p>
            <a:pPr lvl="1" indent="0" algn="ctr">
              <a:buNone/>
            </a:pPr>
            <a:endParaRPr lang="de-DE" sz="1400" dirty="0"/>
          </a:p>
          <a:p>
            <a:pPr algn="ctr"/>
            <a:r>
              <a:rPr lang="de-DE" u="sng" dirty="0">
                <a:effectLst>
                  <a:outerShdw blurRad="38100" dist="38100" dir="2700000" algn="tl">
                    <a:srgbClr val="000000">
                      <a:alpha val="43137"/>
                    </a:srgbClr>
                  </a:outerShdw>
                </a:effectLst>
              </a:rPr>
              <a:t>Implemented algorithm</a:t>
            </a:r>
          </a:p>
          <a:p>
            <a:pPr algn="ctr"/>
            <a:r>
              <a:rPr lang="de-DE" dirty="0"/>
              <a:t>Full algorithm flowchart</a:t>
            </a:r>
          </a:p>
          <a:p>
            <a:pPr algn="ctr"/>
            <a:endParaRPr lang="de-DE" dirty="0"/>
          </a:p>
          <a:p>
            <a:pPr algn="ctr"/>
            <a:endParaRPr lang="de-DE" dirty="0"/>
          </a:p>
          <a:p>
            <a:pPr algn="ctr"/>
            <a:r>
              <a:rPr lang="de-DE" u="sng" dirty="0">
                <a:effectLst>
                  <a:outerShdw blurRad="38100" dist="38100" dir="2700000" algn="tl">
                    <a:srgbClr val="000000">
                      <a:alpha val="43137"/>
                    </a:srgbClr>
                  </a:outerShdw>
                </a:effectLst>
              </a:rPr>
              <a:t>Final Results</a:t>
            </a:r>
          </a:p>
          <a:p>
            <a:pPr algn="ctr"/>
            <a:endParaRPr lang="de-DE" dirty="0"/>
          </a:p>
          <a:p>
            <a:pPr algn="ctr"/>
            <a:endParaRPr lang="de-DE" dirty="0"/>
          </a:p>
        </p:txBody>
      </p:sp>
      <p:sp>
        <p:nvSpPr>
          <p:cNvPr id="22" name="Titel 4">
            <a:extLst>
              <a:ext uri="{FF2B5EF4-FFF2-40B4-BE49-F238E27FC236}">
                <a16:creationId xmlns:a16="http://schemas.microsoft.com/office/drawing/2014/main" id="{9CD6B8D9-3404-426A-B6FD-7AAB981A5E25}"/>
              </a:ext>
            </a:extLst>
          </p:cNvPr>
          <p:cNvSpPr>
            <a:spLocks noGrp="1"/>
          </p:cNvSpPr>
          <p:nvPr>
            <p:ph type="title"/>
          </p:nvPr>
        </p:nvSpPr>
        <p:spPr>
          <a:xfrm>
            <a:off x="381913" y="972000"/>
            <a:ext cx="8340447" cy="376238"/>
          </a:xfrm>
        </p:spPr>
        <p:txBody>
          <a:bodyPr/>
          <a:lstStyle/>
          <a:p>
            <a:r>
              <a:rPr lang="de-DE" dirty="0"/>
              <a:t>Outline</a:t>
            </a:r>
          </a:p>
        </p:txBody>
      </p:sp>
      <p:cxnSp>
        <p:nvCxnSpPr>
          <p:cNvPr id="24" name="Straight Arrow Connector 23">
            <a:extLst>
              <a:ext uri="{FF2B5EF4-FFF2-40B4-BE49-F238E27FC236}">
                <a16:creationId xmlns:a16="http://schemas.microsoft.com/office/drawing/2014/main" id="{927BB46C-2474-46AE-BFE9-786ADF08605F}"/>
              </a:ext>
            </a:extLst>
          </p:cNvPr>
          <p:cNvCxnSpPr/>
          <p:nvPr/>
        </p:nvCxnSpPr>
        <p:spPr>
          <a:xfrm>
            <a:off x="4368800" y="2174240"/>
            <a:ext cx="0" cy="62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A747A2F-6A9A-418F-B59C-DA5C2416F7A0}"/>
              </a:ext>
            </a:extLst>
          </p:cNvPr>
          <p:cNvCxnSpPr/>
          <p:nvPr/>
        </p:nvCxnSpPr>
        <p:spPr>
          <a:xfrm>
            <a:off x="4358640" y="3454400"/>
            <a:ext cx="0" cy="62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oliennummernplatzhalter 3">
            <a:extLst>
              <a:ext uri="{FF2B5EF4-FFF2-40B4-BE49-F238E27FC236}">
                <a16:creationId xmlns:a16="http://schemas.microsoft.com/office/drawing/2014/main" id="{7B7B6875-4F7E-43EB-99FE-56B17A1E7362}"/>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a:t>
            </a:fld>
            <a:endParaRPr lang="de-DE" dirty="0">
              <a:solidFill>
                <a:prstClr val="black"/>
              </a:solidFill>
            </a:endParaRPr>
          </a:p>
        </p:txBody>
      </p:sp>
      <p:sp>
        <p:nvSpPr>
          <p:cNvPr id="18" name="TextBox 17">
            <a:extLst>
              <a:ext uri="{FF2B5EF4-FFF2-40B4-BE49-F238E27FC236}">
                <a16:creationId xmlns:a16="http://schemas.microsoft.com/office/drawing/2014/main" id="{DC28FDE0-F124-44D7-8271-C09D79C7B181}"/>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7">
                                            <p:txEl>
                                              <p:pRg st="10" end="10"/>
                                            </p:txEl>
                                          </p:spTgt>
                                        </p:tgtEl>
                                        <p:attrNameLst>
                                          <p:attrName>style.visibility</p:attrName>
                                        </p:attrNameLst>
                                      </p:cBhvr>
                                      <p:to>
                                        <p:strVal val="visible"/>
                                      </p:to>
                                    </p:set>
                                    <p:animEffect transition="in" filter="fade">
                                      <p:cBhvr>
                                        <p:cTn id="38"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88743CB-D662-47F9-981F-47366547A7E0}"/>
              </a:ext>
            </a:extLst>
          </p:cNvPr>
          <p:cNvPicPr>
            <a:picLocks noGrp="1" noChangeAspect="1"/>
          </p:cNvPicPr>
          <p:nvPr>
            <p:ph idx="1"/>
          </p:nvPr>
        </p:nvPicPr>
        <p:blipFill rotWithShape="1">
          <a:blip r:embed="rId8"/>
          <a:srcRect l="32678" t="16310" r="13627" b="7747"/>
          <a:stretch/>
        </p:blipFill>
        <p:spPr>
          <a:xfrm>
            <a:off x="4502426" y="1271191"/>
            <a:ext cx="4164496" cy="3311457"/>
          </a:xfrm>
        </p:spPr>
      </p:pic>
      <p:pic>
        <p:nvPicPr>
          <p:cNvPr id="8" name="computation">
            <a:hlinkClick r:id="" action="ppaction://media"/>
            <a:extLst>
              <a:ext uri="{FF2B5EF4-FFF2-40B4-BE49-F238E27FC236}">
                <a16:creationId xmlns:a16="http://schemas.microsoft.com/office/drawing/2014/main" id="{55C2C021-4B37-44F3-AF4C-9080DFA2644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627487" y="972000"/>
            <a:ext cx="1914373" cy="3993927"/>
          </a:xfrm>
          <a:prstGeom prst="rect">
            <a:avLst/>
          </a:prstGeom>
        </p:spPr>
      </p:pic>
      <p:pic>
        <p:nvPicPr>
          <p:cNvPr id="9" name="final spline">
            <a:hlinkClick r:id="" action="ppaction://media"/>
            <a:extLst>
              <a:ext uri="{FF2B5EF4-FFF2-40B4-BE49-F238E27FC236}">
                <a16:creationId xmlns:a16="http://schemas.microsoft.com/office/drawing/2014/main" id="{AE90C10E-FAE3-4B14-8BE5-A8EC69AAED99}"/>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502426" y="1162405"/>
            <a:ext cx="4164496" cy="3573349"/>
          </a:xfrm>
          <a:prstGeom prst="rect">
            <a:avLst/>
          </a:prstGeom>
        </p:spPr>
      </p:pic>
      <p:pic>
        <p:nvPicPr>
          <p:cNvPr id="12" name="gb spline">
            <a:hlinkClick r:id="" action="ppaction://media"/>
            <a:extLst>
              <a:ext uri="{FF2B5EF4-FFF2-40B4-BE49-F238E27FC236}">
                <a16:creationId xmlns:a16="http://schemas.microsoft.com/office/drawing/2014/main" id="{73AA509F-4032-425B-9CFF-6894AE0FE5BF}"/>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111040" y="1046708"/>
            <a:ext cx="4729986" cy="3645375"/>
          </a:xfrm>
          <a:prstGeom prst="rect">
            <a:avLst/>
          </a:prstGeom>
        </p:spPr>
      </p:pic>
      <p:sp>
        <p:nvSpPr>
          <p:cNvPr id="13" name="Foliennummernplatzhalter 3">
            <a:extLst>
              <a:ext uri="{FF2B5EF4-FFF2-40B4-BE49-F238E27FC236}">
                <a16:creationId xmlns:a16="http://schemas.microsoft.com/office/drawing/2014/main" id="{25EB65BD-331A-4351-A227-34A8F5056FA4}"/>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20</a:t>
            </a:fld>
            <a:endParaRPr lang="de-DE" dirty="0">
              <a:solidFill>
                <a:prstClr val="black"/>
              </a:solidFill>
            </a:endParaRPr>
          </a:p>
        </p:txBody>
      </p:sp>
      <p:pic>
        <p:nvPicPr>
          <p:cNvPr id="14" name="Picture 13" descr="Logo, company name&#10;&#10;Description automatically generated">
            <a:extLst>
              <a:ext uri="{FF2B5EF4-FFF2-40B4-BE49-F238E27FC236}">
                <a16:creationId xmlns:a16="http://schemas.microsoft.com/office/drawing/2014/main" id="{40C9A413-7CB7-4902-9FC3-B814477E2FB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5" name="Titel 2">
            <a:extLst>
              <a:ext uri="{FF2B5EF4-FFF2-40B4-BE49-F238E27FC236}">
                <a16:creationId xmlns:a16="http://schemas.microsoft.com/office/drawing/2014/main" id="{C7C42309-FADA-414B-BC00-517A77A043FF}"/>
              </a:ext>
            </a:extLst>
          </p:cNvPr>
          <p:cNvSpPr txBox="1">
            <a:spLocks/>
          </p:cNvSpPr>
          <p:nvPr/>
        </p:nvSpPr>
        <p:spPr>
          <a:xfrm>
            <a:off x="319090" y="97200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dirty="0"/>
              <a:t>Implemented Algorithm</a:t>
            </a:r>
          </a:p>
        </p:txBody>
      </p:sp>
      <p:sp>
        <p:nvSpPr>
          <p:cNvPr id="16" name="TextBox 15">
            <a:extLst>
              <a:ext uri="{FF2B5EF4-FFF2-40B4-BE49-F238E27FC236}">
                <a16:creationId xmlns:a16="http://schemas.microsoft.com/office/drawing/2014/main" id="{6A2854E9-FDAD-447A-BFF6-D339750E314C}"/>
              </a:ext>
            </a:extLst>
          </p:cNvPr>
          <p:cNvSpPr txBox="1"/>
          <p:nvPr/>
        </p:nvSpPr>
        <p:spPr>
          <a:xfrm>
            <a:off x="528480" y="1387275"/>
            <a:ext cx="3323026" cy="225062"/>
          </a:xfrm>
          <a:prstGeom prst="rect">
            <a:avLst/>
          </a:prstGeom>
          <a:noFill/>
        </p:spPr>
        <p:txBody>
          <a:bodyPr wrap="none" lIns="0" tIns="0" rIns="0" bIns="0" rtlCol="0">
            <a:spAutoFit/>
          </a:bodyPr>
          <a:lstStyle/>
          <a:p>
            <a:pPr marL="285750" indent="-285750">
              <a:lnSpc>
                <a:spcPct val="114000"/>
              </a:lnSpc>
              <a:buFont typeface="Arial" panose="020B0604020202020204" pitchFamily="34" charset="0"/>
              <a:buChar char="•"/>
            </a:pPr>
            <a:r>
              <a:rPr lang="en-US" sz="1400" dirty="0">
                <a:latin typeface="+mn-lt"/>
              </a:rPr>
              <a:t>Cable connections (Spline generation)</a:t>
            </a:r>
          </a:p>
        </p:txBody>
      </p:sp>
      <p:sp>
        <p:nvSpPr>
          <p:cNvPr id="17" name="Inhaltsplatzhalter 1">
            <a:extLst>
              <a:ext uri="{FF2B5EF4-FFF2-40B4-BE49-F238E27FC236}">
                <a16:creationId xmlns:a16="http://schemas.microsoft.com/office/drawing/2014/main" id="{493A8F41-3233-4AB9-885F-906A8E7D6EFA}"/>
              </a:ext>
            </a:extLst>
          </p:cNvPr>
          <p:cNvSpPr txBox="1">
            <a:spLocks/>
          </p:cNvSpPr>
          <p:nvPr/>
        </p:nvSpPr>
        <p:spPr>
          <a:xfrm>
            <a:off x="319090" y="1774031"/>
            <a:ext cx="3775832"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Input:</a:t>
            </a:r>
          </a:p>
          <a:p>
            <a:endParaRPr lang="de-DE" dirty="0"/>
          </a:p>
          <a:p>
            <a:pPr marL="285750" indent="-285750">
              <a:buFont typeface="Arial" panose="020B0604020202020204" pitchFamily="34" charset="0"/>
              <a:buChar char="•"/>
            </a:pPr>
            <a:r>
              <a:rPr lang="de-DE" dirty="0"/>
              <a:t>Cable diameter</a:t>
            </a:r>
          </a:p>
          <a:p>
            <a:pPr marL="285750" indent="-285750">
              <a:buFont typeface="Arial" panose="020B0604020202020204" pitchFamily="34" charset="0"/>
              <a:buChar char="•"/>
            </a:pPr>
            <a:r>
              <a:rPr lang="de-DE" dirty="0"/>
              <a:t>Radius of curvature</a:t>
            </a:r>
          </a:p>
          <a:p>
            <a:pPr marL="285750" indent="-285750">
              <a:buFont typeface="Arial" panose="020B0604020202020204" pitchFamily="34" charset="0"/>
              <a:buChar char="•"/>
            </a:pPr>
            <a:endParaRPr lang="de-DE" dirty="0"/>
          </a:p>
          <a:p>
            <a:r>
              <a:rPr lang="de-DE" dirty="0"/>
              <a:t>Characteristics</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Length</a:t>
            </a:r>
          </a:p>
          <a:p>
            <a:pPr marL="285750" indent="-285750">
              <a:buFont typeface="Arial" panose="020B0604020202020204" pitchFamily="34" charset="0"/>
              <a:buChar char="•"/>
            </a:pPr>
            <a:r>
              <a:rPr lang="de-DE" dirty="0"/>
              <a:t>Maximum curvature</a:t>
            </a:r>
          </a:p>
          <a:p>
            <a:pPr marL="285750" indent="-285750">
              <a:buFont typeface="Arial" panose="020B0604020202020204" pitchFamily="34" charset="0"/>
              <a:buChar char="•"/>
            </a:pPr>
            <a:r>
              <a:rPr lang="de-DE" dirty="0"/>
              <a:t>Collision with components</a:t>
            </a:r>
          </a:p>
        </p:txBody>
      </p:sp>
      <p:sp>
        <p:nvSpPr>
          <p:cNvPr id="11" name="TextBox 10">
            <a:extLst>
              <a:ext uri="{FF2B5EF4-FFF2-40B4-BE49-F238E27FC236}">
                <a16:creationId xmlns:a16="http://schemas.microsoft.com/office/drawing/2014/main" id="{E055B674-7393-4FB0-8551-9664B89B1563}"/>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359101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500"/>
                            </p:stCondLst>
                            <p:childTnLst>
                              <p:par>
                                <p:cTn id="15" presetID="1" presetClass="mediacall" presetSubtype="0" fill="hold" nodeType="afterEffect">
                                  <p:stCondLst>
                                    <p:cond delay="1000"/>
                                  </p:stCondLst>
                                  <p:childTnLst>
                                    <p:cmd type="call" cmd="playFrom(0.0)">
                                      <p:cBhvr>
                                        <p:cTn id="16" dur="10010" fill="hold"/>
                                        <p:tgtEl>
                                          <p:spTgt spid="8"/>
                                        </p:tgtEl>
                                      </p:cBhvr>
                                    </p:cmd>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md type="call" cmd="stop">
                                      <p:cBhvr>
                                        <p:cTn id="21" dur="1">
                                          <p:stCondLst>
                                            <p:cond delay="0"/>
                                          </p:stCondLst>
                                        </p:cTn>
                                        <p:tgtEl>
                                          <p:spTgt spid="8"/>
                                        </p:tgtEl>
                                      </p:cBhvr>
                                    </p:cmd>
                                  </p:childTnLst>
                                </p:cTn>
                              </p:par>
                            </p:childTnLst>
                          </p:cTn>
                        </p:par>
                        <p:par>
                          <p:cTn id="22" fill="hold">
                            <p:stCondLst>
                              <p:cond delay="0"/>
                            </p:stCondLst>
                            <p:childTnLst>
                              <p:par>
                                <p:cTn id="23" presetID="1" presetClass="entr" presetSubtype="0" fill="hold" nodeType="afterEffect">
                                  <p:stCondLst>
                                    <p:cond delay="50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500"/>
                            </p:stCondLst>
                            <p:childTnLst>
                              <p:par>
                                <p:cTn id="26" presetID="1" presetClass="mediacall" presetSubtype="0" fill="hold" nodeType="afterEffect">
                                  <p:stCondLst>
                                    <p:cond delay="1000"/>
                                  </p:stCondLst>
                                  <p:childTnLst>
                                    <p:cmd type="call" cmd="playFrom(0.0)">
                                      <p:cBhvr>
                                        <p:cTn id="27" dur="8042" fill="hold"/>
                                        <p:tgtEl>
                                          <p:spTgt spid="9"/>
                                        </p:tgtEl>
                                      </p:cBhvr>
                                    </p:cmd>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9"/>
                                        </p:tgtEl>
                                        <p:attrNameLst>
                                          <p:attrName>style.visibility</p:attrName>
                                        </p:attrNameLst>
                                      </p:cBhvr>
                                      <p:to>
                                        <p:strVal val="hidden"/>
                                      </p:to>
                                    </p:set>
                                    <p:cmd type="call" cmd="stop">
                                      <p:cBhvr>
                                        <p:cTn id="32" dur="1">
                                          <p:stCondLst>
                                            <p:cond delay="0"/>
                                          </p:stCondLst>
                                        </p:cTn>
                                        <p:tgtEl>
                                          <p:spTgt spid="9"/>
                                        </p:tgtEl>
                                      </p:cBhvr>
                                    </p:cmd>
                                  </p:childTnLst>
                                </p:cTn>
                              </p:par>
                            </p:childTnLst>
                          </p:cTn>
                        </p:par>
                        <p:par>
                          <p:cTn id="33" fill="hold">
                            <p:stCondLst>
                              <p:cond delay="0"/>
                            </p:stCondLst>
                            <p:childTnLst>
                              <p:par>
                                <p:cTn id="34" presetID="1" presetClass="entr" presetSubtype="0" fill="hold" nodeType="afterEffect">
                                  <p:stCondLst>
                                    <p:cond delay="500"/>
                                  </p:stCondLst>
                                  <p:childTnLst>
                                    <p:set>
                                      <p:cBhvr>
                                        <p:cTn id="35" dur="1" fill="hold">
                                          <p:stCondLst>
                                            <p:cond delay="0"/>
                                          </p:stCondLst>
                                        </p:cTn>
                                        <p:tgtEl>
                                          <p:spTgt spid="12"/>
                                        </p:tgtEl>
                                        <p:attrNameLst>
                                          <p:attrName>style.visibility</p:attrName>
                                        </p:attrNameLst>
                                      </p:cBhvr>
                                      <p:to>
                                        <p:strVal val="visible"/>
                                      </p:to>
                                    </p:set>
                                  </p:childTnLst>
                                </p:cTn>
                              </p:par>
                            </p:childTnLst>
                          </p:cTn>
                        </p:par>
                        <p:par>
                          <p:cTn id="36" fill="hold">
                            <p:stCondLst>
                              <p:cond delay="500"/>
                            </p:stCondLst>
                            <p:childTnLst>
                              <p:par>
                                <p:cTn id="37" presetID="1" presetClass="mediacall" presetSubtype="0" fill="hold" nodeType="afterEffect">
                                  <p:stCondLst>
                                    <p:cond delay="500"/>
                                  </p:stCondLst>
                                  <p:childTnLst>
                                    <p:cmd type="call" cmd="playFrom(0.0)">
                                      <p:cBhvr>
                                        <p:cTn id="38" dur="780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8"/>
                </p:tgtEl>
              </p:cMediaNode>
            </p:video>
            <p:video>
              <p:cMediaNode vol="80000">
                <p:cTn id="40" fill="hold" display="0">
                  <p:stCondLst>
                    <p:cond delay="indefinite"/>
                  </p:stCondLst>
                </p:cTn>
                <p:tgtEl>
                  <p:spTgt spid="9"/>
                </p:tgtEl>
              </p:cMediaNode>
            </p:video>
            <p:seq concurrent="1" nextAc="seek">
              <p:cTn id="41" restart="whenNotActive" fill="hold" evtFilter="cancelBubble" nodeType="interactiveSeq">
                <p:stCondLst>
                  <p:cond evt="onClick" delay="0">
                    <p:tgtEl>
                      <p:spTgt spid="9"/>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9"/>
                                        </p:tgtEl>
                                      </p:cBhvr>
                                    </p:cmd>
                                  </p:childTnLst>
                                </p:cTn>
                              </p:par>
                            </p:childTnLst>
                          </p:cTn>
                        </p:par>
                      </p:childTnLst>
                    </p:cTn>
                  </p:par>
                </p:childTnLst>
              </p:cTn>
              <p:nextCondLst>
                <p:cond evt="onClick" delay="0">
                  <p:tgtEl>
                    <p:spTgt spid="9"/>
                  </p:tgtEl>
                </p:cond>
              </p:nextCondLst>
            </p:seq>
            <p:video>
              <p:cMediaNode vol="80000">
                <p:cTn id="46" fill="hold" display="0">
                  <p:stCondLst>
                    <p:cond delay="indefinite"/>
                  </p:stCondLst>
                </p:cTn>
                <p:tgtEl>
                  <p:spTgt spid="12"/>
                </p:tgtEl>
              </p:cMediaNode>
            </p:video>
            <p:seq concurrent="1" nextAc="seek">
              <p:cTn id="47" restart="whenNotActive" fill="hold" evtFilter="cancelBubble" nodeType="interactiveSeq">
                <p:stCondLst>
                  <p:cond evt="onClick" delay="0">
                    <p:tgtEl>
                      <p:spTgt spid="12"/>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1772551B-4834-41EA-A627-B0B239FE25F6}"/>
              </a:ext>
            </a:extLst>
          </p:cNvPr>
          <p:cNvPicPr>
            <a:picLocks noChangeAspect="1"/>
          </p:cNvPicPr>
          <p:nvPr/>
        </p:nvPicPr>
        <p:blipFill>
          <a:blip r:embed="rId2"/>
          <a:stretch>
            <a:fillRect/>
          </a:stretch>
        </p:blipFill>
        <p:spPr>
          <a:xfrm>
            <a:off x="691734" y="1390493"/>
            <a:ext cx="7760532" cy="3563146"/>
          </a:xfrm>
          <a:prstGeom prst="rect">
            <a:avLst/>
          </a:prstGeom>
        </p:spPr>
      </p:pic>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21</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323078" y="972000"/>
            <a:ext cx="8508999" cy="380810"/>
          </a:xfrm>
        </p:spPr>
        <p:txBody>
          <a:bodyPr/>
          <a:lstStyle/>
          <a:p>
            <a:r>
              <a:rPr lang="de-DE" dirty="0"/>
              <a:t>Implemented Algorithm</a:t>
            </a:r>
          </a:p>
        </p:txBody>
      </p:sp>
      <p:sp>
        <p:nvSpPr>
          <p:cNvPr id="2" name="Rectangle 1">
            <a:extLst>
              <a:ext uri="{FF2B5EF4-FFF2-40B4-BE49-F238E27FC236}">
                <a16:creationId xmlns:a16="http://schemas.microsoft.com/office/drawing/2014/main" id="{3AE3F2F4-6392-47C7-9F7E-DC6E8D9F18D3}"/>
              </a:ext>
            </a:extLst>
          </p:cNvPr>
          <p:cNvSpPr/>
          <p:nvPr/>
        </p:nvSpPr>
        <p:spPr>
          <a:xfrm>
            <a:off x="5999068" y="1700107"/>
            <a:ext cx="997786" cy="87164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Rectangle 7">
            <a:extLst>
              <a:ext uri="{FF2B5EF4-FFF2-40B4-BE49-F238E27FC236}">
                <a16:creationId xmlns:a16="http://schemas.microsoft.com/office/drawing/2014/main" id="{3A2DECF1-A6D4-457B-B2D5-7700E8A1BEE1}"/>
              </a:ext>
            </a:extLst>
          </p:cNvPr>
          <p:cNvSpPr/>
          <p:nvPr/>
        </p:nvSpPr>
        <p:spPr>
          <a:xfrm>
            <a:off x="7275841" y="2834640"/>
            <a:ext cx="997786" cy="87164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9" name="TextBox 8">
            <a:extLst>
              <a:ext uri="{FF2B5EF4-FFF2-40B4-BE49-F238E27FC236}">
                <a16:creationId xmlns:a16="http://schemas.microsoft.com/office/drawing/2014/main" id="{4D0FEDD8-1B9B-491B-9901-64BEB0E0A57F}"/>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009129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720F-51C4-43A4-8CA2-D4C3408DC968}"/>
              </a:ext>
            </a:extLst>
          </p:cNvPr>
          <p:cNvSpPr>
            <a:spLocks noGrp="1"/>
          </p:cNvSpPr>
          <p:nvPr>
            <p:ph type="title"/>
          </p:nvPr>
        </p:nvSpPr>
        <p:spPr>
          <a:xfrm>
            <a:off x="315912" y="727126"/>
            <a:ext cx="8508999" cy="376238"/>
          </a:xfrm>
        </p:spPr>
        <p:txBody>
          <a:bodyPr/>
          <a:lstStyle/>
          <a:p>
            <a:r>
              <a:rPr lang="en-US" dirty="0"/>
              <a:t>Implemented Algorithm</a:t>
            </a:r>
          </a:p>
        </p:txBody>
      </p:sp>
      <p:sp>
        <p:nvSpPr>
          <p:cNvPr id="7" name="Content Placeholder 6">
            <a:extLst>
              <a:ext uri="{FF2B5EF4-FFF2-40B4-BE49-F238E27FC236}">
                <a16:creationId xmlns:a16="http://schemas.microsoft.com/office/drawing/2014/main" id="{34F04F7A-1A61-4AFD-A780-8FAFB97B3A64}"/>
              </a:ext>
            </a:extLst>
          </p:cNvPr>
          <p:cNvSpPr>
            <a:spLocks noGrp="1"/>
          </p:cNvSpPr>
          <p:nvPr>
            <p:ph idx="10"/>
          </p:nvPr>
        </p:nvSpPr>
        <p:spPr>
          <a:xfrm>
            <a:off x="317500" y="1115255"/>
            <a:ext cx="8508999" cy="376238"/>
          </a:xfrm>
        </p:spPr>
        <p:txBody>
          <a:bodyPr/>
          <a:lstStyle/>
          <a:p>
            <a:r>
              <a:rPr lang="en-US" sz="1800" dirty="0"/>
              <a:t>Function </a:t>
            </a:r>
            <a:r>
              <a:rPr lang="en-US" sz="1800" b="1" dirty="0"/>
              <a:t>NewGeneration</a:t>
            </a:r>
            <a:r>
              <a:rPr lang="en-US" sz="1800" dirty="0"/>
              <a:t>:</a:t>
            </a:r>
          </a:p>
        </p:txBody>
      </p:sp>
      <p:graphicFrame>
        <p:nvGraphicFramePr>
          <p:cNvPr id="8" name="Diagram 7">
            <a:extLst>
              <a:ext uri="{FF2B5EF4-FFF2-40B4-BE49-F238E27FC236}">
                <a16:creationId xmlns:a16="http://schemas.microsoft.com/office/drawing/2014/main" id="{669691E4-8F55-470F-891F-8B50F522C1F6}"/>
              </a:ext>
            </a:extLst>
          </p:cNvPr>
          <p:cNvGraphicFramePr/>
          <p:nvPr>
            <p:extLst>
              <p:ext uri="{D42A27DB-BD31-4B8C-83A1-F6EECF244321}">
                <p14:modId xmlns:p14="http://schemas.microsoft.com/office/powerpoint/2010/main" val="3825231455"/>
              </p:ext>
            </p:extLst>
          </p:nvPr>
        </p:nvGraphicFramePr>
        <p:xfrm>
          <a:off x="81280" y="1663967"/>
          <a:ext cx="4754880" cy="2963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E5D52B9F-8F99-4857-9E21-DCCBE94F16E3}"/>
              </a:ext>
            </a:extLst>
          </p:cNvPr>
          <p:cNvSpPr txBox="1"/>
          <p:nvPr/>
        </p:nvSpPr>
        <p:spPr>
          <a:xfrm>
            <a:off x="2979033" y="1609935"/>
            <a:ext cx="5987627" cy="716222"/>
          </a:xfrm>
          <a:prstGeom prst="rect">
            <a:avLst/>
          </a:prstGeom>
          <a:noFill/>
        </p:spPr>
        <p:txBody>
          <a:bodyPr wrap="square" lIns="0" tIns="0" rIns="0" bIns="0" rtlCol="0">
            <a:spAutoFit/>
          </a:bodyPr>
          <a:lstStyle/>
          <a:p>
            <a:pPr marL="285750" indent="-285750" algn="just">
              <a:lnSpc>
                <a:spcPct val="114000"/>
              </a:lnSpc>
              <a:buFont typeface="Arial" panose="020B0604020202020204" pitchFamily="34" charset="0"/>
              <a:buChar char="•"/>
            </a:pPr>
            <a:r>
              <a:rPr lang="en-US" sz="1400" dirty="0">
                <a:latin typeface="+mn-lt"/>
              </a:rPr>
              <a:t>Fitness of current generation is sorted to get median and mean values.</a:t>
            </a:r>
          </a:p>
          <a:p>
            <a:pPr marL="285750" indent="-285750" algn="just">
              <a:lnSpc>
                <a:spcPct val="114000"/>
              </a:lnSpc>
              <a:buFont typeface="Arial" panose="020B0604020202020204" pitchFamily="34" charset="0"/>
              <a:buChar char="•"/>
            </a:pPr>
            <a:r>
              <a:rPr lang="en-US" sz="1400" dirty="0">
                <a:latin typeface="+mn-lt"/>
              </a:rPr>
              <a:t>Selects top half based on fitness and saves it for the new generation.</a:t>
            </a:r>
          </a:p>
          <a:p>
            <a:pPr marL="285750" indent="-285750" algn="just">
              <a:lnSpc>
                <a:spcPct val="114000"/>
              </a:lnSpc>
              <a:buFont typeface="Arial" panose="020B0604020202020204" pitchFamily="34" charset="0"/>
              <a:buChar char="•"/>
            </a:pPr>
            <a:r>
              <a:rPr lang="en-US" sz="1400" dirty="0">
                <a:latin typeface="+mn-lt"/>
              </a:rPr>
              <a:t>Selects two parents based on fitness to create two children </a:t>
            </a:r>
          </a:p>
        </p:txBody>
      </p:sp>
      <p:sp>
        <p:nvSpPr>
          <p:cNvPr id="10" name="TextBox 9">
            <a:extLst>
              <a:ext uri="{FF2B5EF4-FFF2-40B4-BE49-F238E27FC236}">
                <a16:creationId xmlns:a16="http://schemas.microsoft.com/office/drawing/2014/main" id="{D07B5D96-D62B-4262-AFCE-A626509E5C1D}"/>
              </a:ext>
            </a:extLst>
          </p:cNvPr>
          <p:cNvSpPr txBox="1"/>
          <p:nvPr/>
        </p:nvSpPr>
        <p:spPr>
          <a:xfrm>
            <a:off x="2979032" y="2879987"/>
            <a:ext cx="5987627" cy="470642"/>
          </a:xfrm>
          <a:prstGeom prst="rect">
            <a:avLst/>
          </a:prstGeom>
          <a:noFill/>
        </p:spPr>
        <p:txBody>
          <a:bodyPr wrap="square" lIns="0" tIns="0" rIns="0" bIns="0" rtlCol="0">
            <a:spAutoFit/>
          </a:bodyPr>
          <a:lstStyle/>
          <a:p>
            <a:pPr marL="285750" indent="-285750" algn="just">
              <a:lnSpc>
                <a:spcPct val="114000"/>
              </a:lnSpc>
              <a:buFont typeface="Arial" panose="020B0604020202020204" pitchFamily="34" charset="0"/>
              <a:buChar char="•"/>
            </a:pPr>
            <a:r>
              <a:rPr lang="en-US" sz="1400" dirty="0">
                <a:latin typeface="+mn-lt"/>
              </a:rPr>
              <a:t>Combines the variables of the two parents using a weight factor to create two children.</a:t>
            </a:r>
          </a:p>
        </p:txBody>
      </p:sp>
      <p:sp>
        <p:nvSpPr>
          <p:cNvPr id="11" name="TextBox 10">
            <a:extLst>
              <a:ext uri="{FF2B5EF4-FFF2-40B4-BE49-F238E27FC236}">
                <a16:creationId xmlns:a16="http://schemas.microsoft.com/office/drawing/2014/main" id="{E634A729-7079-42F7-BB8D-A2ED245E0BDE}"/>
              </a:ext>
            </a:extLst>
          </p:cNvPr>
          <p:cNvSpPr txBox="1"/>
          <p:nvPr/>
        </p:nvSpPr>
        <p:spPr>
          <a:xfrm>
            <a:off x="2979032" y="3911233"/>
            <a:ext cx="5987627" cy="716222"/>
          </a:xfrm>
          <a:prstGeom prst="rect">
            <a:avLst/>
          </a:prstGeom>
          <a:noFill/>
        </p:spPr>
        <p:txBody>
          <a:bodyPr wrap="square" lIns="0" tIns="0" rIns="0" bIns="0" rtlCol="0">
            <a:spAutoFit/>
          </a:bodyPr>
          <a:lstStyle/>
          <a:p>
            <a:pPr marL="285750" indent="-285750" algn="just">
              <a:lnSpc>
                <a:spcPct val="114000"/>
              </a:lnSpc>
              <a:buFont typeface="Arial" panose="020B0604020202020204" pitchFamily="34" charset="0"/>
              <a:buChar char="•"/>
            </a:pPr>
            <a:r>
              <a:rPr lang="en-US" sz="1400" dirty="0">
                <a:latin typeface="+mn-lt"/>
              </a:rPr>
              <a:t>Mutates all the variables in order to add diversity to the new population.</a:t>
            </a:r>
          </a:p>
          <a:p>
            <a:pPr marL="285750" indent="-285750" algn="just">
              <a:lnSpc>
                <a:spcPct val="114000"/>
              </a:lnSpc>
              <a:buFont typeface="Arial" panose="020B0604020202020204" pitchFamily="34" charset="0"/>
              <a:buChar char="•"/>
            </a:pPr>
            <a:r>
              <a:rPr lang="en-US" sz="1400" dirty="0">
                <a:latin typeface="+mn-lt"/>
              </a:rPr>
              <a:t>Probability and amplitude of mutation remains constant across all generations.</a:t>
            </a:r>
          </a:p>
        </p:txBody>
      </p:sp>
      <p:sp>
        <p:nvSpPr>
          <p:cNvPr id="12" name="Foliennummernplatzhalter 3">
            <a:extLst>
              <a:ext uri="{FF2B5EF4-FFF2-40B4-BE49-F238E27FC236}">
                <a16:creationId xmlns:a16="http://schemas.microsoft.com/office/drawing/2014/main" id="{0C98D115-1064-446F-8380-56697539C861}"/>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22</a:t>
            </a:fld>
            <a:endParaRPr lang="de-DE" dirty="0">
              <a:solidFill>
                <a:prstClr val="black"/>
              </a:solidFill>
            </a:endParaRPr>
          </a:p>
        </p:txBody>
      </p:sp>
      <p:pic>
        <p:nvPicPr>
          <p:cNvPr id="13" name="Picture 12" descr="Logo, company name&#10;&#10;Description automatically generated">
            <a:extLst>
              <a:ext uri="{FF2B5EF4-FFF2-40B4-BE49-F238E27FC236}">
                <a16:creationId xmlns:a16="http://schemas.microsoft.com/office/drawing/2014/main" id="{A138677A-E3CD-4B8B-9B5D-6DFDD9D8A79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4" name="TextBox 13">
            <a:extLst>
              <a:ext uri="{FF2B5EF4-FFF2-40B4-BE49-F238E27FC236}">
                <a16:creationId xmlns:a16="http://schemas.microsoft.com/office/drawing/2014/main" id="{B4F7B641-6C73-4454-AA5B-C73E2B44D43A}"/>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365366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52E2-8B9C-42F5-86B5-C8A5F0ADFC54}"/>
              </a:ext>
            </a:extLst>
          </p:cNvPr>
          <p:cNvSpPr>
            <a:spLocks noGrp="1"/>
          </p:cNvSpPr>
          <p:nvPr>
            <p:ph type="title"/>
          </p:nvPr>
        </p:nvSpPr>
        <p:spPr>
          <a:xfrm>
            <a:off x="317500" y="707840"/>
            <a:ext cx="8508999" cy="376238"/>
          </a:xfrm>
        </p:spPr>
        <p:txBody>
          <a:bodyPr/>
          <a:lstStyle/>
          <a:p>
            <a:r>
              <a:rPr lang="en-US" dirty="0"/>
              <a:t>Results</a:t>
            </a:r>
          </a:p>
        </p:txBody>
      </p:sp>
      <p:pic>
        <p:nvPicPr>
          <p:cNvPr id="4" name="Picture 3">
            <a:extLst>
              <a:ext uri="{FF2B5EF4-FFF2-40B4-BE49-F238E27FC236}">
                <a16:creationId xmlns:a16="http://schemas.microsoft.com/office/drawing/2014/main" id="{334BA6E5-6773-4D62-A6AA-99D377577905}"/>
              </a:ext>
            </a:extLst>
          </p:cNvPr>
          <p:cNvPicPr>
            <a:picLocks noChangeAspect="1"/>
          </p:cNvPicPr>
          <p:nvPr/>
        </p:nvPicPr>
        <p:blipFill>
          <a:blip r:embed="rId2"/>
          <a:stretch>
            <a:fillRect/>
          </a:stretch>
        </p:blipFill>
        <p:spPr>
          <a:xfrm>
            <a:off x="42114" y="1094130"/>
            <a:ext cx="2926080" cy="2194559"/>
          </a:xfrm>
          <a:prstGeom prst="rect">
            <a:avLst/>
          </a:prstGeom>
          <a:ln>
            <a:solidFill>
              <a:schemeClr val="tx1"/>
            </a:solidFill>
          </a:ln>
        </p:spPr>
      </p:pic>
      <p:sp>
        <p:nvSpPr>
          <p:cNvPr id="12" name="TextBox 11">
            <a:extLst>
              <a:ext uri="{FF2B5EF4-FFF2-40B4-BE49-F238E27FC236}">
                <a16:creationId xmlns:a16="http://schemas.microsoft.com/office/drawing/2014/main" id="{64D44D97-86C6-4305-9272-10F217D23CD4}"/>
              </a:ext>
            </a:extLst>
          </p:cNvPr>
          <p:cNvSpPr txBox="1"/>
          <p:nvPr/>
        </p:nvSpPr>
        <p:spPr>
          <a:xfrm>
            <a:off x="90187" y="3482238"/>
            <a:ext cx="8963624" cy="1596334"/>
          </a:xfrm>
          <a:prstGeom prst="rect">
            <a:avLst/>
          </a:prstGeom>
          <a:noFill/>
        </p:spPr>
        <p:txBody>
          <a:bodyPr wrap="square" lIns="0" tIns="0" rIns="0" bIns="0" rtlCol="0">
            <a:spAutoFit/>
          </a:bodyPr>
          <a:lstStyle/>
          <a:p>
            <a:pPr marL="285750" indent="-285750" algn="just">
              <a:lnSpc>
                <a:spcPct val="114000"/>
              </a:lnSpc>
              <a:buFont typeface="Arial" panose="020B0604020202020204" pitchFamily="34" charset="0"/>
              <a:buChar char="•"/>
            </a:pPr>
            <a:r>
              <a:rPr lang="en-US" sz="1400" dirty="0">
                <a:latin typeface="+mn-lt"/>
              </a:rPr>
              <a:t>From the start the algorithm develops decent solutions.</a:t>
            </a:r>
          </a:p>
          <a:p>
            <a:pPr marL="285750" indent="-285750" algn="just">
              <a:lnSpc>
                <a:spcPct val="114000"/>
              </a:lnSpc>
              <a:buFont typeface="Arial" panose="020B0604020202020204" pitchFamily="34" charset="0"/>
              <a:buChar char="•"/>
            </a:pPr>
            <a:r>
              <a:rPr lang="en-US" sz="1400" dirty="0">
                <a:latin typeface="+mn-lt"/>
              </a:rPr>
              <a:t>The next generations succeed in moving the components closer.</a:t>
            </a:r>
          </a:p>
          <a:p>
            <a:pPr marL="285750" indent="-285750" algn="just">
              <a:lnSpc>
                <a:spcPct val="114000"/>
              </a:lnSpc>
              <a:buFont typeface="Arial" panose="020B0604020202020204" pitchFamily="34" charset="0"/>
              <a:buChar char="•"/>
            </a:pPr>
            <a:r>
              <a:rPr lang="en-US" sz="1400" dirty="0">
                <a:latin typeface="+mn-lt"/>
              </a:rPr>
              <a:t>There are generations where a better solution cannot be found, so it sticks with the same best individual from the previous one.</a:t>
            </a:r>
            <a:endParaRPr lang="en-US" sz="1200" dirty="0">
              <a:latin typeface="+mn-lt"/>
            </a:endParaRPr>
          </a:p>
          <a:p>
            <a:pPr algn="just">
              <a:lnSpc>
                <a:spcPct val="114000"/>
              </a:lnSpc>
            </a:pPr>
            <a:endParaRPr lang="en-US" sz="1200" dirty="0">
              <a:latin typeface="+mn-lt"/>
            </a:endParaRPr>
          </a:p>
          <a:p>
            <a:pPr algn="just">
              <a:lnSpc>
                <a:spcPct val="114000"/>
              </a:lnSpc>
            </a:pPr>
            <a:endParaRPr lang="en-US" sz="1200" dirty="0">
              <a:latin typeface="+mn-lt"/>
            </a:endParaRPr>
          </a:p>
          <a:p>
            <a:pPr algn="just">
              <a:lnSpc>
                <a:spcPct val="114000"/>
              </a:lnSpc>
            </a:pPr>
            <a:r>
              <a:rPr lang="en-US" sz="1200" dirty="0">
                <a:latin typeface="+mn-lt"/>
              </a:rPr>
              <a:t>*Results show the best individual of each generation for a run with 100 individuals in 10 generations with general bauraum.</a:t>
            </a:r>
          </a:p>
        </p:txBody>
      </p:sp>
      <p:sp>
        <p:nvSpPr>
          <p:cNvPr id="9" name="Foliennummernplatzhalter 3">
            <a:extLst>
              <a:ext uri="{FF2B5EF4-FFF2-40B4-BE49-F238E27FC236}">
                <a16:creationId xmlns:a16="http://schemas.microsoft.com/office/drawing/2014/main" id="{6BC2A018-EDD9-44A5-9F22-5FC01906AF3E}"/>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23</a:t>
            </a:fld>
            <a:endParaRPr lang="de-DE" dirty="0">
              <a:solidFill>
                <a:prstClr val="black"/>
              </a:solidFill>
            </a:endParaRPr>
          </a:p>
        </p:txBody>
      </p:sp>
      <p:pic>
        <p:nvPicPr>
          <p:cNvPr id="11" name="Picture 10" descr="Logo, company name&#10;&#10;Description automatically generated">
            <a:extLst>
              <a:ext uri="{FF2B5EF4-FFF2-40B4-BE49-F238E27FC236}">
                <a16:creationId xmlns:a16="http://schemas.microsoft.com/office/drawing/2014/main" id="{530BBCF3-4E14-4EEB-B57D-927B04BCE1F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pic>
        <p:nvPicPr>
          <p:cNvPr id="5" name="Picture 4">
            <a:extLst>
              <a:ext uri="{FF2B5EF4-FFF2-40B4-BE49-F238E27FC236}">
                <a16:creationId xmlns:a16="http://schemas.microsoft.com/office/drawing/2014/main" id="{C7B8A0D6-0DD7-40D2-9607-3160D6E90345}"/>
              </a:ext>
            </a:extLst>
          </p:cNvPr>
          <p:cNvPicPr>
            <a:picLocks noChangeAspect="1"/>
          </p:cNvPicPr>
          <p:nvPr/>
        </p:nvPicPr>
        <p:blipFill>
          <a:blip r:embed="rId5"/>
          <a:stretch>
            <a:fillRect/>
          </a:stretch>
        </p:blipFill>
        <p:spPr>
          <a:xfrm>
            <a:off x="3108960" y="1087700"/>
            <a:ext cx="2926080" cy="2194560"/>
          </a:xfrm>
          <a:prstGeom prst="rect">
            <a:avLst/>
          </a:prstGeom>
          <a:ln>
            <a:solidFill>
              <a:schemeClr val="tx1"/>
            </a:solidFill>
          </a:ln>
        </p:spPr>
      </p:pic>
      <p:pic>
        <p:nvPicPr>
          <p:cNvPr id="15" name="Picture 14">
            <a:extLst>
              <a:ext uri="{FF2B5EF4-FFF2-40B4-BE49-F238E27FC236}">
                <a16:creationId xmlns:a16="http://schemas.microsoft.com/office/drawing/2014/main" id="{F983BE46-61ED-4D2A-89C1-A46751F30F43}"/>
              </a:ext>
            </a:extLst>
          </p:cNvPr>
          <p:cNvPicPr>
            <a:picLocks noChangeAspect="1"/>
          </p:cNvPicPr>
          <p:nvPr/>
        </p:nvPicPr>
        <p:blipFill>
          <a:blip r:embed="rId6"/>
          <a:stretch>
            <a:fillRect/>
          </a:stretch>
        </p:blipFill>
        <p:spPr>
          <a:xfrm>
            <a:off x="6175806" y="1094129"/>
            <a:ext cx="2926080" cy="2194560"/>
          </a:xfrm>
          <a:prstGeom prst="rect">
            <a:avLst/>
          </a:prstGeom>
          <a:ln>
            <a:solidFill>
              <a:schemeClr val="tx1"/>
            </a:solidFill>
          </a:ln>
        </p:spPr>
      </p:pic>
      <p:pic>
        <p:nvPicPr>
          <p:cNvPr id="17" name="Picture 16">
            <a:extLst>
              <a:ext uri="{FF2B5EF4-FFF2-40B4-BE49-F238E27FC236}">
                <a16:creationId xmlns:a16="http://schemas.microsoft.com/office/drawing/2014/main" id="{9CD3EDF5-DC57-4B32-9D97-9F6F3ABDD82A}"/>
              </a:ext>
            </a:extLst>
          </p:cNvPr>
          <p:cNvPicPr>
            <a:picLocks noChangeAspect="1"/>
          </p:cNvPicPr>
          <p:nvPr/>
        </p:nvPicPr>
        <p:blipFill>
          <a:blip r:embed="rId7"/>
          <a:stretch>
            <a:fillRect/>
          </a:stretch>
        </p:blipFill>
        <p:spPr>
          <a:xfrm>
            <a:off x="42114" y="1087700"/>
            <a:ext cx="2926080" cy="2194560"/>
          </a:xfrm>
          <a:prstGeom prst="rect">
            <a:avLst/>
          </a:prstGeom>
          <a:ln>
            <a:solidFill>
              <a:schemeClr val="tx1"/>
            </a:solidFill>
          </a:ln>
        </p:spPr>
      </p:pic>
      <p:pic>
        <p:nvPicPr>
          <p:cNvPr id="19" name="Picture 18">
            <a:extLst>
              <a:ext uri="{FF2B5EF4-FFF2-40B4-BE49-F238E27FC236}">
                <a16:creationId xmlns:a16="http://schemas.microsoft.com/office/drawing/2014/main" id="{8740FBDA-93A5-42EB-88F0-918BBFC0BFF7}"/>
              </a:ext>
            </a:extLst>
          </p:cNvPr>
          <p:cNvPicPr>
            <a:picLocks noChangeAspect="1"/>
          </p:cNvPicPr>
          <p:nvPr/>
        </p:nvPicPr>
        <p:blipFill>
          <a:blip r:embed="rId8"/>
          <a:stretch>
            <a:fillRect/>
          </a:stretch>
        </p:blipFill>
        <p:spPr>
          <a:xfrm>
            <a:off x="3108958" y="1087356"/>
            <a:ext cx="2926081" cy="2194561"/>
          </a:xfrm>
          <a:prstGeom prst="rect">
            <a:avLst/>
          </a:prstGeom>
          <a:ln>
            <a:solidFill>
              <a:schemeClr val="tx1"/>
            </a:solidFill>
          </a:ln>
        </p:spPr>
      </p:pic>
      <p:pic>
        <p:nvPicPr>
          <p:cNvPr id="21" name="Picture 20">
            <a:extLst>
              <a:ext uri="{FF2B5EF4-FFF2-40B4-BE49-F238E27FC236}">
                <a16:creationId xmlns:a16="http://schemas.microsoft.com/office/drawing/2014/main" id="{D8AE3360-3ED0-4451-BC5A-46A64BF53C5D}"/>
              </a:ext>
            </a:extLst>
          </p:cNvPr>
          <p:cNvPicPr>
            <a:picLocks noChangeAspect="1"/>
          </p:cNvPicPr>
          <p:nvPr/>
        </p:nvPicPr>
        <p:blipFill>
          <a:blip r:embed="rId9"/>
          <a:stretch>
            <a:fillRect/>
          </a:stretch>
        </p:blipFill>
        <p:spPr>
          <a:xfrm>
            <a:off x="6175805" y="1096542"/>
            <a:ext cx="2926082" cy="2194562"/>
          </a:xfrm>
          <a:prstGeom prst="rect">
            <a:avLst/>
          </a:prstGeom>
          <a:ln>
            <a:solidFill>
              <a:schemeClr val="tx1"/>
            </a:solidFill>
          </a:ln>
        </p:spPr>
      </p:pic>
      <p:pic>
        <p:nvPicPr>
          <p:cNvPr id="23" name="Picture 22">
            <a:extLst>
              <a:ext uri="{FF2B5EF4-FFF2-40B4-BE49-F238E27FC236}">
                <a16:creationId xmlns:a16="http://schemas.microsoft.com/office/drawing/2014/main" id="{431D8F6E-7A2B-4C09-B290-61863BB30B77}"/>
              </a:ext>
            </a:extLst>
          </p:cNvPr>
          <p:cNvPicPr>
            <a:picLocks noChangeAspect="1"/>
          </p:cNvPicPr>
          <p:nvPr/>
        </p:nvPicPr>
        <p:blipFill>
          <a:blip r:embed="rId10"/>
          <a:stretch>
            <a:fillRect/>
          </a:stretch>
        </p:blipFill>
        <p:spPr>
          <a:xfrm>
            <a:off x="42114" y="1093786"/>
            <a:ext cx="2926080" cy="2194560"/>
          </a:xfrm>
          <a:prstGeom prst="rect">
            <a:avLst/>
          </a:prstGeom>
          <a:ln>
            <a:solidFill>
              <a:schemeClr val="tx1"/>
            </a:solidFill>
          </a:ln>
        </p:spPr>
      </p:pic>
      <p:pic>
        <p:nvPicPr>
          <p:cNvPr id="25" name="Picture 24">
            <a:extLst>
              <a:ext uri="{FF2B5EF4-FFF2-40B4-BE49-F238E27FC236}">
                <a16:creationId xmlns:a16="http://schemas.microsoft.com/office/drawing/2014/main" id="{3A6AFDF5-C4F0-4585-8DF4-4DE6EE265837}"/>
              </a:ext>
            </a:extLst>
          </p:cNvPr>
          <p:cNvPicPr>
            <a:picLocks noChangeAspect="1"/>
          </p:cNvPicPr>
          <p:nvPr/>
        </p:nvPicPr>
        <p:blipFill>
          <a:blip r:embed="rId11"/>
          <a:stretch>
            <a:fillRect/>
          </a:stretch>
        </p:blipFill>
        <p:spPr>
          <a:xfrm>
            <a:off x="3108957" y="1087357"/>
            <a:ext cx="2926081" cy="2194560"/>
          </a:xfrm>
          <a:prstGeom prst="rect">
            <a:avLst/>
          </a:prstGeom>
          <a:ln>
            <a:solidFill>
              <a:schemeClr val="tx1"/>
            </a:solidFill>
          </a:ln>
        </p:spPr>
      </p:pic>
      <p:pic>
        <p:nvPicPr>
          <p:cNvPr id="27" name="Picture 26">
            <a:extLst>
              <a:ext uri="{FF2B5EF4-FFF2-40B4-BE49-F238E27FC236}">
                <a16:creationId xmlns:a16="http://schemas.microsoft.com/office/drawing/2014/main" id="{0DCA6610-977C-48EB-88D6-D4696EA47129}"/>
              </a:ext>
            </a:extLst>
          </p:cNvPr>
          <p:cNvPicPr>
            <a:picLocks noChangeAspect="1"/>
          </p:cNvPicPr>
          <p:nvPr/>
        </p:nvPicPr>
        <p:blipFill>
          <a:blip r:embed="rId12"/>
          <a:stretch>
            <a:fillRect/>
          </a:stretch>
        </p:blipFill>
        <p:spPr>
          <a:xfrm>
            <a:off x="6175802" y="1100559"/>
            <a:ext cx="2926082" cy="2194562"/>
          </a:xfrm>
          <a:prstGeom prst="rect">
            <a:avLst/>
          </a:prstGeom>
          <a:ln>
            <a:solidFill>
              <a:schemeClr val="tx1"/>
            </a:solidFill>
          </a:ln>
        </p:spPr>
      </p:pic>
      <p:sp>
        <p:nvSpPr>
          <p:cNvPr id="16" name="TextBox 15">
            <a:extLst>
              <a:ext uri="{FF2B5EF4-FFF2-40B4-BE49-F238E27FC236}">
                <a16:creationId xmlns:a16="http://schemas.microsoft.com/office/drawing/2014/main" id="{BE8221D6-F6C7-424F-B2DA-59EA7051B08C}"/>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171158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B2F8C6-307B-4DE2-B88A-2CBCA43A3EDB}"/>
              </a:ext>
            </a:extLst>
          </p:cNvPr>
          <p:cNvPicPr>
            <a:picLocks noChangeAspect="1"/>
          </p:cNvPicPr>
          <p:nvPr/>
        </p:nvPicPr>
        <p:blipFill>
          <a:blip r:embed="rId2"/>
          <a:stretch>
            <a:fillRect/>
          </a:stretch>
        </p:blipFill>
        <p:spPr>
          <a:xfrm>
            <a:off x="4572000" y="1177934"/>
            <a:ext cx="4262984" cy="2878140"/>
          </a:xfrm>
          <a:prstGeom prst="rect">
            <a:avLst/>
          </a:prstGeom>
          <a:ln>
            <a:solidFill>
              <a:schemeClr val="tx1"/>
            </a:solidFill>
          </a:ln>
        </p:spPr>
      </p:pic>
      <p:sp>
        <p:nvSpPr>
          <p:cNvPr id="5" name="Title 1">
            <a:extLst>
              <a:ext uri="{FF2B5EF4-FFF2-40B4-BE49-F238E27FC236}">
                <a16:creationId xmlns:a16="http://schemas.microsoft.com/office/drawing/2014/main" id="{3D462A63-7E4B-45EF-8CEA-CEE0DACF90A5}"/>
              </a:ext>
            </a:extLst>
          </p:cNvPr>
          <p:cNvSpPr>
            <a:spLocks noGrp="1"/>
          </p:cNvSpPr>
          <p:nvPr>
            <p:ph type="title"/>
          </p:nvPr>
        </p:nvSpPr>
        <p:spPr>
          <a:xfrm>
            <a:off x="317500" y="707840"/>
            <a:ext cx="8508999" cy="376238"/>
          </a:xfrm>
        </p:spPr>
        <p:txBody>
          <a:bodyPr/>
          <a:lstStyle/>
          <a:p>
            <a:r>
              <a:rPr lang="en-US" dirty="0"/>
              <a:t>Results</a:t>
            </a:r>
          </a:p>
        </p:txBody>
      </p:sp>
      <p:sp>
        <p:nvSpPr>
          <p:cNvPr id="8" name="TextBox 7">
            <a:extLst>
              <a:ext uri="{FF2B5EF4-FFF2-40B4-BE49-F238E27FC236}">
                <a16:creationId xmlns:a16="http://schemas.microsoft.com/office/drawing/2014/main" id="{4302A5EE-0B9E-4850-80AB-176AC070894F}"/>
              </a:ext>
            </a:extLst>
          </p:cNvPr>
          <p:cNvSpPr txBox="1"/>
          <p:nvPr/>
        </p:nvSpPr>
        <p:spPr>
          <a:xfrm>
            <a:off x="309016" y="4149930"/>
            <a:ext cx="8508999" cy="470642"/>
          </a:xfrm>
          <a:prstGeom prst="rect">
            <a:avLst/>
          </a:prstGeom>
          <a:noFill/>
        </p:spPr>
        <p:txBody>
          <a:bodyPr wrap="square" lIns="0" tIns="0" rIns="0" bIns="0" rtlCol="0">
            <a:spAutoFit/>
          </a:bodyPr>
          <a:lstStyle/>
          <a:p>
            <a:pPr algn="just">
              <a:lnSpc>
                <a:spcPct val="114000"/>
              </a:lnSpc>
            </a:pPr>
            <a:r>
              <a:rPr lang="en-US" sz="1400" dirty="0">
                <a:latin typeface="+mn-lt"/>
              </a:rPr>
              <a:t>Not only the best individual of the population is a good solution; the entire population has a considerable increase in fitness. In the final set of individuals at least half can be considered good solutions.</a:t>
            </a:r>
          </a:p>
        </p:txBody>
      </p:sp>
      <p:sp>
        <p:nvSpPr>
          <p:cNvPr id="6" name="Foliennummernplatzhalter 3">
            <a:extLst>
              <a:ext uri="{FF2B5EF4-FFF2-40B4-BE49-F238E27FC236}">
                <a16:creationId xmlns:a16="http://schemas.microsoft.com/office/drawing/2014/main" id="{40E78AC5-8212-43FA-8E96-CE5AF51EE8E1}"/>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24</a:t>
            </a:fld>
            <a:endParaRPr lang="de-DE" dirty="0">
              <a:solidFill>
                <a:prstClr val="black"/>
              </a:solidFill>
            </a:endParaRPr>
          </a:p>
        </p:txBody>
      </p:sp>
      <p:pic>
        <p:nvPicPr>
          <p:cNvPr id="7" name="Picture 6" descr="Logo, company name&#10;&#10;Description automatically generated">
            <a:extLst>
              <a:ext uri="{FF2B5EF4-FFF2-40B4-BE49-F238E27FC236}">
                <a16:creationId xmlns:a16="http://schemas.microsoft.com/office/drawing/2014/main" id="{E2E294C1-8D2E-4C7B-8A7E-D51BC68FEB8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pic>
        <p:nvPicPr>
          <p:cNvPr id="4" name="Picture 3" descr="Diagram&#10;&#10;Description automatically generated">
            <a:extLst>
              <a:ext uri="{FF2B5EF4-FFF2-40B4-BE49-F238E27FC236}">
                <a16:creationId xmlns:a16="http://schemas.microsoft.com/office/drawing/2014/main" id="{2E88F95E-7A73-4B5B-9B06-8692DFE47AC6}"/>
              </a:ext>
            </a:extLst>
          </p:cNvPr>
          <p:cNvPicPr>
            <a:picLocks noChangeAspect="1"/>
          </p:cNvPicPr>
          <p:nvPr/>
        </p:nvPicPr>
        <p:blipFill>
          <a:blip r:embed="rId5"/>
          <a:stretch>
            <a:fillRect/>
          </a:stretch>
        </p:blipFill>
        <p:spPr>
          <a:xfrm>
            <a:off x="309016" y="1179841"/>
            <a:ext cx="3834977" cy="2876233"/>
          </a:xfrm>
          <a:prstGeom prst="rect">
            <a:avLst/>
          </a:prstGeom>
          <a:ln>
            <a:solidFill>
              <a:schemeClr val="tx1"/>
            </a:solidFill>
          </a:ln>
        </p:spPr>
      </p:pic>
      <p:sp>
        <p:nvSpPr>
          <p:cNvPr id="10" name="TextBox 9">
            <a:extLst>
              <a:ext uri="{FF2B5EF4-FFF2-40B4-BE49-F238E27FC236}">
                <a16:creationId xmlns:a16="http://schemas.microsoft.com/office/drawing/2014/main" id="{9EFACFF1-F61F-49EF-AF00-2A704B2C83F8}"/>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3802037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52E2-8B9C-42F5-86B5-C8A5F0ADFC54}"/>
              </a:ext>
            </a:extLst>
          </p:cNvPr>
          <p:cNvSpPr>
            <a:spLocks noGrp="1"/>
          </p:cNvSpPr>
          <p:nvPr>
            <p:ph type="title"/>
          </p:nvPr>
        </p:nvSpPr>
        <p:spPr>
          <a:xfrm>
            <a:off x="317500" y="707840"/>
            <a:ext cx="8508999" cy="376238"/>
          </a:xfrm>
        </p:spPr>
        <p:txBody>
          <a:bodyPr/>
          <a:lstStyle/>
          <a:p>
            <a:r>
              <a:rPr lang="en-US" dirty="0"/>
              <a:t>Results</a:t>
            </a:r>
            <a:r>
              <a:rPr lang="en-US" sz="1100" dirty="0">
                <a:solidFill>
                  <a:prstClr val="black"/>
                </a:solidFill>
                <a:ea typeface="+mn-ea"/>
                <a:cs typeface="Arial" charset="0"/>
              </a:rPr>
              <a:t>  for a run with 500 individuals in 20 generations using a </a:t>
            </a:r>
            <a:r>
              <a:rPr lang="en-US" sz="1100" dirty="0" err="1">
                <a:solidFill>
                  <a:prstClr val="black"/>
                </a:solidFill>
                <a:ea typeface="+mn-ea"/>
                <a:cs typeface="Arial" charset="0"/>
              </a:rPr>
              <a:t>bauraum</a:t>
            </a:r>
            <a:r>
              <a:rPr lang="en-US" sz="1100" dirty="0">
                <a:solidFill>
                  <a:prstClr val="black"/>
                </a:solidFill>
                <a:ea typeface="+mn-ea"/>
                <a:cs typeface="Arial" charset="0"/>
              </a:rPr>
              <a:t> with holes and obstacles.</a:t>
            </a:r>
            <a:r>
              <a:rPr lang="en-US" sz="2400" dirty="0">
                <a:solidFill>
                  <a:prstClr val="black"/>
                </a:solidFill>
                <a:latin typeface="Arial" charset="0"/>
                <a:ea typeface="+mn-ea"/>
                <a:cs typeface="Arial" charset="0"/>
              </a:rPr>
              <a:t> </a:t>
            </a:r>
            <a:endParaRPr lang="en-US" dirty="0"/>
          </a:p>
        </p:txBody>
      </p:sp>
      <p:sp>
        <p:nvSpPr>
          <p:cNvPr id="17" name="TextBox 16">
            <a:extLst>
              <a:ext uri="{FF2B5EF4-FFF2-40B4-BE49-F238E27FC236}">
                <a16:creationId xmlns:a16="http://schemas.microsoft.com/office/drawing/2014/main" id="{049C472F-53E1-4500-9F3C-E97A6253649C}"/>
              </a:ext>
            </a:extLst>
          </p:cNvPr>
          <p:cNvSpPr txBox="1"/>
          <p:nvPr/>
        </p:nvSpPr>
        <p:spPr>
          <a:xfrm>
            <a:off x="317500" y="3777819"/>
            <a:ext cx="8646124" cy="1315681"/>
          </a:xfrm>
          <a:prstGeom prst="rect">
            <a:avLst/>
          </a:prstGeom>
          <a:noFill/>
        </p:spPr>
        <p:txBody>
          <a:bodyPr wrap="square" lIns="0" tIns="0" rIns="0" bIns="0" rtlCol="0">
            <a:spAutoFit/>
          </a:bodyPr>
          <a:lstStyle/>
          <a:p>
            <a:pPr marL="285750" indent="-285750" algn="just">
              <a:lnSpc>
                <a:spcPct val="114000"/>
              </a:lnSpc>
              <a:buFont typeface="Arial" panose="020B0604020202020204" pitchFamily="34" charset="0"/>
              <a:buChar char="•"/>
            </a:pPr>
            <a:r>
              <a:rPr lang="en-US" sz="1400" dirty="0">
                <a:latin typeface="+mn-lt"/>
              </a:rPr>
              <a:t>In the last generation, there are many individuals that can be considered good solutions.</a:t>
            </a:r>
          </a:p>
          <a:p>
            <a:pPr marL="285750" indent="-285750" algn="just">
              <a:lnSpc>
                <a:spcPct val="114000"/>
              </a:lnSpc>
              <a:buFont typeface="Arial" panose="020B0604020202020204" pitchFamily="34" charset="0"/>
              <a:buChar char="•"/>
            </a:pPr>
            <a:r>
              <a:rPr lang="en-US" sz="1400" dirty="0">
                <a:latin typeface="+mn-lt"/>
              </a:rPr>
              <a:t>An increase in population size comes with an increase in computation time.</a:t>
            </a:r>
            <a:endParaRPr lang="en-US" sz="1200" dirty="0">
              <a:latin typeface="+mn-lt"/>
            </a:endParaRPr>
          </a:p>
          <a:p>
            <a:pPr marL="285750" indent="-285750" algn="just">
              <a:lnSpc>
                <a:spcPct val="114000"/>
              </a:lnSpc>
              <a:buFont typeface="Arial" panose="020B0604020202020204" pitchFamily="34" charset="0"/>
              <a:buChar char="•"/>
            </a:pPr>
            <a:endParaRPr lang="en-US" sz="1200" dirty="0">
              <a:latin typeface="+mn-lt"/>
            </a:endParaRPr>
          </a:p>
          <a:p>
            <a:pPr marL="285750" indent="-285750" algn="just">
              <a:lnSpc>
                <a:spcPct val="114000"/>
              </a:lnSpc>
              <a:buFont typeface="Arial" panose="020B0604020202020204" pitchFamily="34" charset="0"/>
              <a:buChar char="•"/>
            </a:pPr>
            <a:endParaRPr lang="en-US" sz="1200" dirty="0">
              <a:latin typeface="+mn-lt"/>
            </a:endParaRPr>
          </a:p>
          <a:p>
            <a:pPr algn="just">
              <a:lnSpc>
                <a:spcPct val="114000"/>
              </a:lnSpc>
            </a:pPr>
            <a:endParaRPr lang="en-US" sz="1200" dirty="0">
              <a:latin typeface="+mn-lt"/>
            </a:endParaRPr>
          </a:p>
          <a:p>
            <a:pPr algn="just">
              <a:lnSpc>
                <a:spcPct val="114000"/>
              </a:lnSpc>
            </a:pPr>
            <a:r>
              <a:rPr lang="en-US" sz="1200" dirty="0">
                <a:latin typeface="+mn-lt"/>
              </a:rPr>
              <a:t>*Results show the best individual of each generation for a run with 500 individuals in 20 generations</a:t>
            </a:r>
          </a:p>
        </p:txBody>
      </p:sp>
      <p:sp>
        <p:nvSpPr>
          <p:cNvPr id="11" name="Foliennummernplatzhalter 3">
            <a:extLst>
              <a:ext uri="{FF2B5EF4-FFF2-40B4-BE49-F238E27FC236}">
                <a16:creationId xmlns:a16="http://schemas.microsoft.com/office/drawing/2014/main" id="{C83E3828-FECE-4209-B139-51784141992F}"/>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25</a:t>
            </a:fld>
            <a:endParaRPr lang="de-DE" dirty="0">
              <a:solidFill>
                <a:prstClr val="black"/>
              </a:solidFill>
            </a:endParaRPr>
          </a:p>
        </p:txBody>
      </p:sp>
      <p:pic>
        <p:nvPicPr>
          <p:cNvPr id="13" name="Picture 12" descr="Logo, company name&#10;&#10;Description automatically generated">
            <a:extLst>
              <a:ext uri="{FF2B5EF4-FFF2-40B4-BE49-F238E27FC236}">
                <a16:creationId xmlns:a16="http://schemas.microsoft.com/office/drawing/2014/main" id="{1F43DCD4-86EF-4336-A25A-4FED607BCCA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pic>
        <p:nvPicPr>
          <p:cNvPr id="10" name="Picture 9">
            <a:extLst>
              <a:ext uri="{FF2B5EF4-FFF2-40B4-BE49-F238E27FC236}">
                <a16:creationId xmlns:a16="http://schemas.microsoft.com/office/drawing/2014/main" id="{5AC8597E-662B-4F6B-AE07-7E0A2384B9CE}"/>
              </a:ext>
            </a:extLst>
          </p:cNvPr>
          <p:cNvPicPr>
            <a:picLocks noChangeAspect="1"/>
          </p:cNvPicPr>
          <p:nvPr/>
        </p:nvPicPr>
        <p:blipFill>
          <a:blip r:embed="rId4"/>
          <a:stretch>
            <a:fillRect/>
          </a:stretch>
        </p:blipFill>
        <p:spPr>
          <a:xfrm>
            <a:off x="80433" y="1241127"/>
            <a:ext cx="2926080" cy="2194560"/>
          </a:xfrm>
          <a:prstGeom prst="rect">
            <a:avLst/>
          </a:prstGeom>
          <a:ln>
            <a:solidFill>
              <a:schemeClr val="tx1"/>
            </a:solidFill>
          </a:ln>
        </p:spPr>
      </p:pic>
      <p:pic>
        <p:nvPicPr>
          <p:cNvPr id="4" name="Picture 3">
            <a:extLst>
              <a:ext uri="{FF2B5EF4-FFF2-40B4-BE49-F238E27FC236}">
                <a16:creationId xmlns:a16="http://schemas.microsoft.com/office/drawing/2014/main" id="{13CCCF7A-8738-45E8-AA7C-B78FC7825C9C}"/>
              </a:ext>
            </a:extLst>
          </p:cNvPr>
          <p:cNvPicPr>
            <a:picLocks noChangeAspect="1"/>
          </p:cNvPicPr>
          <p:nvPr/>
        </p:nvPicPr>
        <p:blipFill>
          <a:blip r:embed="rId5"/>
          <a:stretch>
            <a:fillRect/>
          </a:stretch>
        </p:blipFill>
        <p:spPr>
          <a:xfrm>
            <a:off x="3108959" y="1241127"/>
            <a:ext cx="2926080" cy="2194560"/>
          </a:xfrm>
          <a:prstGeom prst="rect">
            <a:avLst/>
          </a:prstGeom>
          <a:ln>
            <a:solidFill>
              <a:schemeClr val="tx1"/>
            </a:solidFill>
          </a:ln>
        </p:spPr>
      </p:pic>
      <p:pic>
        <p:nvPicPr>
          <p:cNvPr id="6" name="Picture 5">
            <a:extLst>
              <a:ext uri="{FF2B5EF4-FFF2-40B4-BE49-F238E27FC236}">
                <a16:creationId xmlns:a16="http://schemas.microsoft.com/office/drawing/2014/main" id="{7E9652F4-A309-434B-A6EF-1F8DB24C3C06}"/>
              </a:ext>
            </a:extLst>
          </p:cNvPr>
          <p:cNvPicPr>
            <a:picLocks noChangeAspect="1"/>
          </p:cNvPicPr>
          <p:nvPr/>
        </p:nvPicPr>
        <p:blipFill>
          <a:blip r:embed="rId6"/>
          <a:stretch>
            <a:fillRect/>
          </a:stretch>
        </p:blipFill>
        <p:spPr>
          <a:xfrm>
            <a:off x="6137485" y="1241126"/>
            <a:ext cx="2926081" cy="2194561"/>
          </a:xfrm>
          <a:prstGeom prst="rect">
            <a:avLst/>
          </a:prstGeom>
          <a:ln>
            <a:solidFill>
              <a:schemeClr val="tx1"/>
            </a:solidFill>
          </a:ln>
        </p:spPr>
      </p:pic>
      <p:pic>
        <p:nvPicPr>
          <p:cNvPr id="8" name="Picture 7">
            <a:extLst>
              <a:ext uri="{FF2B5EF4-FFF2-40B4-BE49-F238E27FC236}">
                <a16:creationId xmlns:a16="http://schemas.microsoft.com/office/drawing/2014/main" id="{7968912F-8DBE-44EF-9784-D00AA24CBD7F}"/>
              </a:ext>
            </a:extLst>
          </p:cNvPr>
          <p:cNvPicPr>
            <a:picLocks noChangeAspect="1"/>
          </p:cNvPicPr>
          <p:nvPr/>
        </p:nvPicPr>
        <p:blipFill>
          <a:blip r:embed="rId7"/>
          <a:stretch>
            <a:fillRect/>
          </a:stretch>
        </p:blipFill>
        <p:spPr>
          <a:xfrm>
            <a:off x="3108588" y="1241125"/>
            <a:ext cx="2926081" cy="2194561"/>
          </a:xfrm>
          <a:prstGeom prst="rect">
            <a:avLst/>
          </a:prstGeom>
          <a:ln>
            <a:solidFill>
              <a:schemeClr val="tx1"/>
            </a:solidFill>
          </a:ln>
        </p:spPr>
      </p:pic>
      <p:pic>
        <p:nvPicPr>
          <p:cNvPr id="18" name="Picture 17">
            <a:extLst>
              <a:ext uri="{FF2B5EF4-FFF2-40B4-BE49-F238E27FC236}">
                <a16:creationId xmlns:a16="http://schemas.microsoft.com/office/drawing/2014/main" id="{8131EBF5-4B57-47B4-83C1-12FFE96EAEFC}"/>
              </a:ext>
            </a:extLst>
          </p:cNvPr>
          <p:cNvPicPr>
            <a:picLocks noChangeAspect="1"/>
          </p:cNvPicPr>
          <p:nvPr/>
        </p:nvPicPr>
        <p:blipFill>
          <a:blip r:embed="rId8"/>
          <a:stretch>
            <a:fillRect/>
          </a:stretch>
        </p:blipFill>
        <p:spPr>
          <a:xfrm>
            <a:off x="6137484" y="1241124"/>
            <a:ext cx="2926081" cy="2194561"/>
          </a:xfrm>
          <a:prstGeom prst="rect">
            <a:avLst/>
          </a:prstGeom>
          <a:ln>
            <a:solidFill>
              <a:schemeClr val="tx1"/>
            </a:solidFill>
          </a:ln>
        </p:spPr>
      </p:pic>
      <p:pic>
        <p:nvPicPr>
          <p:cNvPr id="20" name="Picture 19">
            <a:extLst>
              <a:ext uri="{FF2B5EF4-FFF2-40B4-BE49-F238E27FC236}">
                <a16:creationId xmlns:a16="http://schemas.microsoft.com/office/drawing/2014/main" id="{51A15A79-C4CE-4802-B13F-8D5A7A6E5D8A}"/>
              </a:ext>
            </a:extLst>
          </p:cNvPr>
          <p:cNvPicPr>
            <a:picLocks noChangeAspect="1"/>
          </p:cNvPicPr>
          <p:nvPr/>
        </p:nvPicPr>
        <p:blipFill>
          <a:blip r:embed="rId9"/>
          <a:stretch>
            <a:fillRect/>
          </a:stretch>
        </p:blipFill>
        <p:spPr>
          <a:xfrm>
            <a:off x="79693" y="1241126"/>
            <a:ext cx="2926080" cy="2194560"/>
          </a:xfrm>
          <a:prstGeom prst="rect">
            <a:avLst/>
          </a:prstGeom>
          <a:ln>
            <a:solidFill>
              <a:schemeClr val="tx1"/>
            </a:solidFill>
          </a:ln>
        </p:spPr>
      </p:pic>
      <p:pic>
        <p:nvPicPr>
          <p:cNvPr id="22" name="Picture 21">
            <a:extLst>
              <a:ext uri="{FF2B5EF4-FFF2-40B4-BE49-F238E27FC236}">
                <a16:creationId xmlns:a16="http://schemas.microsoft.com/office/drawing/2014/main" id="{86C2EA83-0D46-4B81-8060-7CC3530A0AE3}"/>
              </a:ext>
            </a:extLst>
          </p:cNvPr>
          <p:cNvPicPr>
            <a:picLocks noChangeAspect="1"/>
          </p:cNvPicPr>
          <p:nvPr/>
        </p:nvPicPr>
        <p:blipFill>
          <a:blip r:embed="rId10"/>
          <a:stretch>
            <a:fillRect/>
          </a:stretch>
        </p:blipFill>
        <p:spPr>
          <a:xfrm>
            <a:off x="3107848" y="1241125"/>
            <a:ext cx="2926080" cy="2194560"/>
          </a:xfrm>
          <a:prstGeom prst="rect">
            <a:avLst/>
          </a:prstGeom>
          <a:ln>
            <a:solidFill>
              <a:schemeClr val="tx1"/>
            </a:solidFill>
          </a:ln>
        </p:spPr>
      </p:pic>
      <p:pic>
        <p:nvPicPr>
          <p:cNvPr id="24" name="Picture 23">
            <a:extLst>
              <a:ext uri="{FF2B5EF4-FFF2-40B4-BE49-F238E27FC236}">
                <a16:creationId xmlns:a16="http://schemas.microsoft.com/office/drawing/2014/main" id="{9AB9B015-277D-446A-9FED-92BD9F0CC1ED}"/>
              </a:ext>
            </a:extLst>
          </p:cNvPr>
          <p:cNvPicPr>
            <a:picLocks noChangeAspect="1"/>
          </p:cNvPicPr>
          <p:nvPr/>
        </p:nvPicPr>
        <p:blipFill>
          <a:blip r:embed="rId11"/>
          <a:stretch>
            <a:fillRect/>
          </a:stretch>
        </p:blipFill>
        <p:spPr>
          <a:xfrm>
            <a:off x="79692" y="1241123"/>
            <a:ext cx="2926081" cy="2194561"/>
          </a:xfrm>
          <a:prstGeom prst="rect">
            <a:avLst/>
          </a:prstGeom>
          <a:ln>
            <a:solidFill>
              <a:schemeClr val="tx1"/>
            </a:solidFill>
          </a:ln>
        </p:spPr>
      </p:pic>
      <p:pic>
        <p:nvPicPr>
          <p:cNvPr id="26" name="Picture 25">
            <a:extLst>
              <a:ext uri="{FF2B5EF4-FFF2-40B4-BE49-F238E27FC236}">
                <a16:creationId xmlns:a16="http://schemas.microsoft.com/office/drawing/2014/main" id="{62C22BB8-8168-42D0-8E69-020DEDEC658E}"/>
              </a:ext>
            </a:extLst>
          </p:cNvPr>
          <p:cNvPicPr>
            <a:picLocks noChangeAspect="1"/>
          </p:cNvPicPr>
          <p:nvPr/>
        </p:nvPicPr>
        <p:blipFill>
          <a:blip r:embed="rId12"/>
          <a:stretch>
            <a:fillRect/>
          </a:stretch>
        </p:blipFill>
        <p:spPr>
          <a:xfrm>
            <a:off x="6137483" y="1241122"/>
            <a:ext cx="2926082" cy="2194562"/>
          </a:xfrm>
          <a:prstGeom prst="rect">
            <a:avLst/>
          </a:prstGeom>
          <a:ln>
            <a:solidFill>
              <a:schemeClr val="tx1"/>
            </a:solidFill>
          </a:ln>
        </p:spPr>
      </p:pic>
      <p:sp>
        <p:nvSpPr>
          <p:cNvPr id="15" name="TextBox 14">
            <a:extLst>
              <a:ext uri="{FF2B5EF4-FFF2-40B4-BE49-F238E27FC236}">
                <a16:creationId xmlns:a16="http://schemas.microsoft.com/office/drawing/2014/main" id="{C0AEF893-E980-432C-AAAF-F8D9E44A5288}"/>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426950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B653E-A37B-466C-8BCF-21FC027A6492}"/>
              </a:ext>
            </a:extLst>
          </p:cNvPr>
          <p:cNvPicPr>
            <a:picLocks noChangeAspect="1"/>
          </p:cNvPicPr>
          <p:nvPr/>
        </p:nvPicPr>
        <p:blipFill>
          <a:blip r:embed="rId2"/>
          <a:stretch>
            <a:fillRect/>
          </a:stretch>
        </p:blipFill>
        <p:spPr>
          <a:xfrm>
            <a:off x="4925059" y="1222981"/>
            <a:ext cx="3901440" cy="2926080"/>
          </a:xfrm>
          <a:prstGeom prst="rect">
            <a:avLst/>
          </a:prstGeom>
          <a:ln>
            <a:solidFill>
              <a:schemeClr val="tx1"/>
            </a:solidFill>
          </a:ln>
        </p:spPr>
      </p:pic>
      <p:pic>
        <p:nvPicPr>
          <p:cNvPr id="9" name="Picture 8">
            <a:extLst>
              <a:ext uri="{FF2B5EF4-FFF2-40B4-BE49-F238E27FC236}">
                <a16:creationId xmlns:a16="http://schemas.microsoft.com/office/drawing/2014/main" id="{792B0CFE-30FB-4395-992B-599FD3C1F8C2}"/>
              </a:ext>
            </a:extLst>
          </p:cNvPr>
          <p:cNvPicPr>
            <a:picLocks noChangeAspect="1"/>
          </p:cNvPicPr>
          <p:nvPr/>
        </p:nvPicPr>
        <p:blipFill>
          <a:blip r:embed="rId3"/>
          <a:stretch>
            <a:fillRect/>
          </a:stretch>
        </p:blipFill>
        <p:spPr>
          <a:xfrm>
            <a:off x="317500" y="1265738"/>
            <a:ext cx="3901440" cy="2926080"/>
          </a:xfrm>
          <a:prstGeom prst="rect">
            <a:avLst/>
          </a:prstGeom>
          <a:ln>
            <a:solidFill>
              <a:schemeClr val="tx1"/>
            </a:solidFill>
          </a:ln>
        </p:spPr>
      </p:pic>
      <p:sp>
        <p:nvSpPr>
          <p:cNvPr id="11" name="TextBox 10">
            <a:extLst>
              <a:ext uri="{FF2B5EF4-FFF2-40B4-BE49-F238E27FC236}">
                <a16:creationId xmlns:a16="http://schemas.microsoft.com/office/drawing/2014/main" id="{BE9A9E2B-3433-4AF9-BFC3-6D8D5288AC7D}"/>
              </a:ext>
            </a:extLst>
          </p:cNvPr>
          <p:cNvSpPr txBox="1"/>
          <p:nvPr/>
        </p:nvSpPr>
        <p:spPr>
          <a:xfrm>
            <a:off x="317499" y="4232432"/>
            <a:ext cx="8508999" cy="470642"/>
          </a:xfrm>
          <a:prstGeom prst="rect">
            <a:avLst/>
          </a:prstGeom>
          <a:noFill/>
        </p:spPr>
        <p:txBody>
          <a:bodyPr wrap="square" lIns="0" tIns="0" rIns="0" bIns="0" rtlCol="0">
            <a:spAutoFit/>
          </a:bodyPr>
          <a:lstStyle/>
          <a:p>
            <a:pPr algn="just">
              <a:lnSpc>
                <a:spcPct val="114000"/>
              </a:lnSpc>
            </a:pPr>
            <a:r>
              <a:rPr lang="en-US" sz="1400" dirty="0">
                <a:latin typeface="+mn-lt"/>
              </a:rPr>
              <a:t>In a more realistic case, the bauraum could contain obstacles that reduce the available space. The algorithm does a good job in finding a solution that avoids these obstacles.</a:t>
            </a:r>
          </a:p>
        </p:txBody>
      </p:sp>
      <p:sp>
        <p:nvSpPr>
          <p:cNvPr id="12" name="Title 1">
            <a:extLst>
              <a:ext uri="{FF2B5EF4-FFF2-40B4-BE49-F238E27FC236}">
                <a16:creationId xmlns:a16="http://schemas.microsoft.com/office/drawing/2014/main" id="{D6C02907-E8BD-4213-8E7E-9DA52B7084A7}"/>
              </a:ext>
            </a:extLst>
          </p:cNvPr>
          <p:cNvSpPr txBox="1">
            <a:spLocks/>
          </p:cNvSpPr>
          <p:nvPr/>
        </p:nvSpPr>
        <p:spPr>
          <a:xfrm>
            <a:off x="317500" y="720195"/>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ts val="3200"/>
              </a:lnSpc>
              <a:spcBef>
                <a:spcPct val="0"/>
              </a:spcBef>
              <a:spcAft>
                <a:spcPct val="0"/>
              </a:spcAft>
              <a:defRPr lang="de-DE" sz="25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US" dirty="0"/>
              <a:t>Results </a:t>
            </a:r>
            <a:r>
              <a:rPr lang="en-US" sz="1100" dirty="0">
                <a:solidFill>
                  <a:prstClr val="black"/>
                </a:solidFill>
                <a:latin typeface="Arial"/>
                <a:ea typeface="+mn-ea"/>
                <a:cs typeface="Arial" charset="0"/>
              </a:rPr>
              <a:t>for a run with 500 individuals in 20 generations using a bauraum with holes and obstacles.</a:t>
            </a:r>
            <a:r>
              <a:rPr lang="en-US" sz="2400" dirty="0"/>
              <a:t> </a:t>
            </a:r>
            <a:endParaRPr lang="en-US" dirty="0"/>
          </a:p>
        </p:txBody>
      </p:sp>
      <p:sp>
        <p:nvSpPr>
          <p:cNvPr id="7" name="Foliennummernplatzhalter 3">
            <a:extLst>
              <a:ext uri="{FF2B5EF4-FFF2-40B4-BE49-F238E27FC236}">
                <a16:creationId xmlns:a16="http://schemas.microsoft.com/office/drawing/2014/main" id="{F99209E4-E07C-4672-855D-B71908E90DD4}"/>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26</a:t>
            </a:fld>
            <a:endParaRPr lang="de-DE" dirty="0">
              <a:solidFill>
                <a:prstClr val="black"/>
              </a:solidFill>
            </a:endParaRPr>
          </a:p>
        </p:txBody>
      </p:sp>
      <p:pic>
        <p:nvPicPr>
          <p:cNvPr id="8" name="Picture 7" descr="Logo, company name&#10;&#10;Description automatically generated">
            <a:extLst>
              <a:ext uri="{FF2B5EF4-FFF2-40B4-BE49-F238E27FC236}">
                <a16:creationId xmlns:a16="http://schemas.microsoft.com/office/drawing/2014/main" id="{F3CFEE59-EF50-450F-9078-A13006C46A5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0" name="TextBox 9">
            <a:extLst>
              <a:ext uri="{FF2B5EF4-FFF2-40B4-BE49-F238E27FC236}">
                <a16:creationId xmlns:a16="http://schemas.microsoft.com/office/drawing/2014/main" id="{64629D5E-2737-46D7-AD0B-2F422B6DAFF5}"/>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76970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urface chart&#10;&#10;Description automatically generated">
            <a:extLst>
              <a:ext uri="{FF2B5EF4-FFF2-40B4-BE49-F238E27FC236}">
                <a16:creationId xmlns:a16="http://schemas.microsoft.com/office/drawing/2014/main" id="{A9066648-67D8-48A3-9AB0-D143F98AE8B0}"/>
              </a:ext>
            </a:extLst>
          </p:cNvPr>
          <p:cNvPicPr>
            <a:picLocks noChangeAspect="1"/>
          </p:cNvPicPr>
          <p:nvPr/>
        </p:nvPicPr>
        <p:blipFill>
          <a:blip r:embed="rId2"/>
          <a:stretch>
            <a:fillRect/>
          </a:stretch>
        </p:blipFill>
        <p:spPr>
          <a:xfrm>
            <a:off x="6859583" y="793581"/>
            <a:ext cx="1869358" cy="1778170"/>
          </a:xfrm>
          <a:prstGeom prst="rect">
            <a:avLst/>
          </a:prstGeom>
        </p:spPr>
      </p:pic>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1" name="Inhaltsplatzhalter 1">
            <a:extLst>
              <a:ext uri="{FF2B5EF4-FFF2-40B4-BE49-F238E27FC236}">
                <a16:creationId xmlns:a16="http://schemas.microsoft.com/office/drawing/2014/main" id="{523B3C4B-828C-4D27-A283-10ED3948A557}"/>
              </a:ext>
            </a:extLst>
          </p:cNvPr>
          <p:cNvSpPr txBox="1">
            <a:spLocks/>
          </p:cNvSpPr>
          <p:nvPr/>
        </p:nvSpPr>
        <p:spPr>
          <a:xfrm>
            <a:off x="389861" y="1497694"/>
            <a:ext cx="6028184" cy="3254785"/>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1400" dirty="0"/>
              <a:t>Objectives</a:t>
            </a:r>
          </a:p>
          <a:p>
            <a:pPr marL="285753" indent="-285753" algn="just">
              <a:lnSpc>
                <a:spcPct val="150000"/>
              </a:lnSpc>
              <a:buFont typeface="Arial" panose="020B0604020202020204" pitchFamily="34" charset="0"/>
              <a:buChar char="•"/>
            </a:pPr>
            <a:r>
              <a:rPr lang="en-US" sz="1400" dirty="0"/>
              <a:t>The main goal is to develop an efficient algorithm for positioning a transmission assembly comprised of a gearbox assembly and a defined number of cuboids representing the electrical components in a constrained assembly space.</a:t>
            </a:r>
          </a:p>
          <a:p>
            <a:pPr marL="285753" indent="-285753" algn="just">
              <a:lnSpc>
                <a:spcPct val="150000"/>
              </a:lnSpc>
              <a:buFont typeface="Arial" panose="020B0604020202020204" pitchFamily="34" charset="0"/>
              <a:buChar char="•"/>
            </a:pPr>
            <a:r>
              <a:rPr lang="en-US" sz="1400" dirty="0"/>
              <a:t>This positioning is to be optimized such that the components are placed as close as possible to the transmission system while avoiding collision between the different components, the gearbox, and the constrained space. </a:t>
            </a:r>
          </a:p>
          <a:p>
            <a:pPr algn="just"/>
            <a:endParaRPr lang="en-US" dirty="0"/>
          </a:p>
        </p:txBody>
      </p:sp>
      <p:sp>
        <p:nvSpPr>
          <p:cNvPr id="12" name="Titel 2">
            <a:extLst>
              <a:ext uri="{FF2B5EF4-FFF2-40B4-BE49-F238E27FC236}">
                <a16:creationId xmlns:a16="http://schemas.microsoft.com/office/drawing/2014/main" id="{AE86C458-D42F-4D33-8C91-07C8384675BB}"/>
              </a:ext>
            </a:extLst>
          </p:cNvPr>
          <p:cNvSpPr>
            <a:spLocks noGrp="1"/>
          </p:cNvSpPr>
          <p:nvPr>
            <p:ph type="title"/>
          </p:nvPr>
        </p:nvSpPr>
        <p:spPr>
          <a:xfrm>
            <a:off x="389862" y="972000"/>
            <a:ext cx="8508999" cy="380810"/>
          </a:xfrm>
        </p:spPr>
        <p:txBody>
          <a:bodyPr/>
          <a:lstStyle/>
          <a:p>
            <a:r>
              <a:rPr lang="de-DE" dirty="0"/>
              <a:t>Introduction</a:t>
            </a:r>
          </a:p>
        </p:txBody>
      </p:sp>
      <p:pic>
        <p:nvPicPr>
          <p:cNvPr id="13" name="Picture 12" descr="Chart&#10;&#10;Description automatically generated">
            <a:extLst>
              <a:ext uri="{FF2B5EF4-FFF2-40B4-BE49-F238E27FC236}">
                <a16:creationId xmlns:a16="http://schemas.microsoft.com/office/drawing/2014/main" id="{47B3DA17-2E46-4B77-9F34-A3E8CEB48659}"/>
              </a:ext>
            </a:extLst>
          </p:cNvPr>
          <p:cNvPicPr>
            <a:picLocks noChangeAspect="1"/>
          </p:cNvPicPr>
          <p:nvPr/>
        </p:nvPicPr>
        <p:blipFill rotWithShape="1">
          <a:blip r:embed="rId5"/>
          <a:srcRect t="3052"/>
          <a:stretch/>
        </p:blipFill>
        <p:spPr>
          <a:xfrm>
            <a:off x="6904396" y="2885551"/>
            <a:ext cx="1779735" cy="1655635"/>
          </a:xfrm>
          <a:prstGeom prst="rect">
            <a:avLst/>
          </a:prstGeom>
        </p:spPr>
      </p:pic>
      <p:sp>
        <p:nvSpPr>
          <p:cNvPr id="14" name="TextBox 13">
            <a:extLst>
              <a:ext uri="{FF2B5EF4-FFF2-40B4-BE49-F238E27FC236}">
                <a16:creationId xmlns:a16="http://schemas.microsoft.com/office/drawing/2014/main" id="{AD98F511-C68E-4DF7-ABCE-D2CD4E4645AA}"/>
              </a:ext>
            </a:extLst>
          </p:cNvPr>
          <p:cNvSpPr txBox="1"/>
          <p:nvPr/>
        </p:nvSpPr>
        <p:spPr>
          <a:xfrm>
            <a:off x="6845705" y="2495208"/>
            <a:ext cx="1883236" cy="302519"/>
          </a:xfrm>
          <a:prstGeom prst="rect">
            <a:avLst/>
          </a:prstGeom>
          <a:noFill/>
        </p:spPr>
        <p:txBody>
          <a:bodyPr wrap="square" lIns="0" tIns="0" rIns="0" bIns="0" rtlCol="0">
            <a:spAutoFit/>
          </a:bodyPr>
          <a:lstStyle/>
          <a:p>
            <a:pPr algn="ctr" defTabSz="914400" fontAlgn="base">
              <a:lnSpc>
                <a:spcPct val="114000"/>
              </a:lnSpc>
              <a:spcBef>
                <a:spcPct val="0"/>
              </a:spcBef>
              <a:spcAft>
                <a:spcPct val="0"/>
              </a:spcAft>
            </a:pPr>
            <a:r>
              <a:rPr lang="en-US" sz="900" dirty="0">
                <a:solidFill>
                  <a:prstClr val="black"/>
                </a:solidFill>
                <a:latin typeface="Arial"/>
                <a:cs typeface="Arial" charset="0"/>
              </a:rPr>
              <a:t>Fig.3: Transmission Components Prior to Position Optimization</a:t>
            </a:r>
          </a:p>
        </p:txBody>
      </p:sp>
      <p:sp>
        <p:nvSpPr>
          <p:cNvPr id="15" name="Rectangle 14">
            <a:extLst>
              <a:ext uri="{FF2B5EF4-FFF2-40B4-BE49-F238E27FC236}">
                <a16:creationId xmlns:a16="http://schemas.microsoft.com/office/drawing/2014/main" id="{C71F0579-CBFF-40F2-AA8F-92827B1B819C}"/>
              </a:ext>
            </a:extLst>
          </p:cNvPr>
          <p:cNvSpPr/>
          <p:nvPr/>
        </p:nvSpPr>
        <p:spPr>
          <a:xfrm>
            <a:off x="6859584" y="4500659"/>
            <a:ext cx="2087663" cy="394852"/>
          </a:xfrm>
          <a:prstGeom prst="rect">
            <a:avLst/>
          </a:prstGeom>
        </p:spPr>
        <p:txBody>
          <a:bodyPr wrap="square">
            <a:spAutoFit/>
          </a:bodyPr>
          <a:lstStyle/>
          <a:p>
            <a:pPr algn="ctr" defTabSz="914400" fontAlgn="base">
              <a:lnSpc>
                <a:spcPct val="114000"/>
              </a:lnSpc>
              <a:spcBef>
                <a:spcPct val="0"/>
              </a:spcBef>
              <a:spcAft>
                <a:spcPct val="0"/>
              </a:spcAft>
            </a:pPr>
            <a:r>
              <a:rPr lang="en-US" sz="900" dirty="0">
                <a:solidFill>
                  <a:prstClr val="black"/>
                </a:solidFill>
                <a:latin typeface="Arial" charset="0"/>
                <a:cs typeface="Arial" charset="0"/>
              </a:rPr>
              <a:t>Fig.4: Transmission Components after Position Optimization</a:t>
            </a:r>
          </a:p>
        </p:txBody>
      </p:sp>
      <p:sp>
        <p:nvSpPr>
          <p:cNvPr id="23" name="Foliennummernplatzhalter 3">
            <a:extLst>
              <a:ext uri="{FF2B5EF4-FFF2-40B4-BE49-F238E27FC236}">
                <a16:creationId xmlns:a16="http://schemas.microsoft.com/office/drawing/2014/main" id="{A986D112-FA8C-42C0-9A77-3E1293A6259D}"/>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3</a:t>
            </a:fld>
            <a:endParaRPr lang="de-DE" dirty="0">
              <a:solidFill>
                <a:prstClr val="black"/>
              </a:solidFill>
            </a:endParaRPr>
          </a:p>
        </p:txBody>
      </p:sp>
      <p:sp>
        <p:nvSpPr>
          <p:cNvPr id="18" name="TextBox 17">
            <a:extLst>
              <a:ext uri="{FF2B5EF4-FFF2-40B4-BE49-F238E27FC236}">
                <a16:creationId xmlns:a16="http://schemas.microsoft.com/office/drawing/2014/main" id="{ABBDCB8C-FA5E-4212-9086-52E57B31A737}"/>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63512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17" name="Inhaltsplatzhalter 1">
            <a:extLst>
              <a:ext uri="{FF2B5EF4-FFF2-40B4-BE49-F238E27FC236}">
                <a16:creationId xmlns:a16="http://schemas.microsoft.com/office/drawing/2014/main" id="{7AA016F6-CFD7-46CC-9865-2DCD2D38C9EF}"/>
              </a:ext>
            </a:extLst>
          </p:cNvPr>
          <p:cNvSpPr txBox="1">
            <a:spLocks/>
          </p:cNvSpPr>
          <p:nvPr/>
        </p:nvSpPr>
        <p:spPr>
          <a:xfrm>
            <a:off x="400491" y="1591569"/>
            <a:ext cx="4180910" cy="3095626"/>
          </a:xfrm>
          <a:prstGeom prst="rect">
            <a:avLst/>
          </a:prstGeom>
        </p:spPr>
        <p:txBody>
          <a:bodyPr wrap="square" anchor="t">
            <a:normAutofit/>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Aft>
                <a:spcPts val="600"/>
              </a:spcAft>
            </a:pPr>
            <a:r>
              <a:rPr lang="en-US" sz="1400" dirty="0"/>
              <a:t>Motivation</a:t>
            </a:r>
          </a:p>
          <a:p>
            <a:pPr marL="285753" indent="-285753" algn="just">
              <a:spcAft>
                <a:spcPts val="600"/>
              </a:spcAft>
              <a:buFont typeface="Arial" panose="020B0604020202020204" pitchFamily="34" charset="0"/>
              <a:buChar char="•"/>
            </a:pPr>
            <a:r>
              <a:rPr lang="en-US" sz="1400" dirty="0"/>
              <a:t>Ensure that a selected gearbox coupled with its electrical components fits in the confined assembly space</a:t>
            </a:r>
          </a:p>
          <a:p>
            <a:pPr marL="285753" indent="-285753" algn="just">
              <a:spcAft>
                <a:spcPts val="600"/>
              </a:spcAft>
              <a:buFont typeface="Arial" panose="020B0604020202020204" pitchFamily="34" charset="0"/>
              <a:buChar char="•"/>
            </a:pPr>
            <a:r>
              <a:rPr lang="en-US" sz="1400" dirty="0"/>
              <a:t>Minimize volume and weight of the transmission assembly</a:t>
            </a:r>
          </a:p>
          <a:p>
            <a:pPr marL="285753" indent="-285753" algn="just">
              <a:spcAft>
                <a:spcPts val="600"/>
              </a:spcAft>
              <a:buFont typeface="Arial" panose="020B0604020202020204" pitchFamily="34" charset="0"/>
              <a:buChar char="•"/>
            </a:pPr>
            <a:r>
              <a:rPr lang="en-US" sz="1400" dirty="0"/>
              <a:t>Minimize electrical losses in cables  </a:t>
            </a:r>
          </a:p>
          <a:p>
            <a:pPr marL="285753" indent="-285753" algn="just">
              <a:spcAft>
                <a:spcPts val="600"/>
              </a:spcAft>
              <a:buFont typeface="Arial" panose="020B0604020202020204" pitchFamily="34" charset="0"/>
              <a:buChar char="•"/>
            </a:pPr>
            <a:endParaRPr lang="en-US" dirty="0"/>
          </a:p>
        </p:txBody>
      </p:sp>
      <p:pic>
        <p:nvPicPr>
          <p:cNvPr id="18" name="Picture 17" descr="Chart&#10;&#10;Description automatically generated">
            <a:extLst>
              <a:ext uri="{FF2B5EF4-FFF2-40B4-BE49-F238E27FC236}">
                <a16:creationId xmlns:a16="http://schemas.microsoft.com/office/drawing/2014/main" id="{9D420064-ACDA-4509-9E2B-A84A293F9FBD}"/>
              </a:ext>
            </a:extLst>
          </p:cNvPr>
          <p:cNvPicPr>
            <a:picLocks noChangeAspect="1"/>
          </p:cNvPicPr>
          <p:nvPr/>
        </p:nvPicPr>
        <p:blipFill>
          <a:blip r:embed="rId4"/>
          <a:stretch>
            <a:fillRect/>
          </a:stretch>
        </p:blipFill>
        <p:spPr>
          <a:xfrm>
            <a:off x="5269772" y="1177184"/>
            <a:ext cx="3018234" cy="3095626"/>
          </a:xfrm>
          <a:prstGeom prst="rect">
            <a:avLst/>
          </a:prstGeom>
          <a:noFill/>
          <a:ln w="9525">
            <a:noFill/>
            <a:miter lim="800000"/>
            <a:headEnd/>
            <a:tailEnd/>
          </a:ln>
        </p:spPr>
      </p:pic>
      <p:sp>
        <p:nvSpPr>
          <p:cNvPr id="19" name="Titel 2">
            <a:extLst>
              <a:ext uri="{FF2B5EF4-FFF2-40B4-BE49-F238E27FC236}">
                <a16:creationId xmlns:a16="http://schemas.microsoft.com/office/drawing/2014/main" id="{6EE1EACC-8FA7-48D1-BD10-52D6D32E3093}"/>
              </a:ext>
            </a:extLst>
          </p:cNvPr>
          <p:cNvSpPr>
            <a:spLocks noGrp="1"/>
          </p:cNvSpPr>
          <p:nvPr>
            <p:ph type="title"/>
          </p:nvPr>
        </p:nvSpPr>
        <p:spPr>
          <a:xfrm>
            <a:off x="400491" y="972001"/>
            <a:ext cx="8508999" cy="410369"/>
          </a:xfrm>
        </p:spPr>
        <p:txBody>
          <a:bodyPr wrap="square" anchor="t">
            <a:normAutofit/>
          </a:bodyPr>
          <a:lstStyle/>
          <a:p>
            <a:r>
              <a:rPr lang="de-DE" dirty="0"/>
              <a:t>Introduction</a:t>
            </a:r>
          </a:p>
        </p:txBody>
      </p:sp>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4</a:t>
            </a:fld>
            <a:endParaRPr lang="de-DE" dirty="0">
              <a:solidFill>
                <a:prstClr val="black"/>
              </a:solidFill>
            </a:endParaRPr>
          </a:p>
        </p:txBody>
      </p:sp>
      <p:sp>
        <p:nvSpPr>
          <p:cNvPr id="21" name="Rectangle 20">
            <a:extLst>
              <a:ext uri="{FF2B5EF4-FFF2-40B4-BE49-F238E27FC236}">
                <a16:creationId xmlns:a16="http://schemas.microsoft.com/office/drawing/2014/main" id="{B09B1D73-BFAC-4B40-BCDA-5A9551F427A0}"/>
              </a:ext>
            </a:extLst>
          </p:cNvPr>
          <p:cNvSpPr/>
          <p:nvPr/>
        </p:nvSpPr>
        <p:spPr>
          <a:xfrm>
            <a:off x="5964734" y="4357203"/>
            <a:ext cx="2087663" cy="394852"/>
          </a:xfrm>
          <a:prstGeom prst="rect">
            <a:avLst/>
          </a:prstGeom>
        </p:spPr>
        <p:txBody>
          <a:bodyPr wrap="square">
            <a:spAutoFit/>
          </a:bodyPr>
          <a:lstStyle/>
          <a:p>
            <a:pPr algn="ctr" defTabSz="914400" fontAlgn="base">
              <a:lnSpc>
                <a:spcPct val="114000"/>
              </a:lnSpc>
              <a:spcBef>
                <a:spcPct val="0"/>
              </a:spcBef>
              <a:spcAft>
                <a:spcPct val="0"/>
              </a:spcAft>
            </a:pPr>
            <a:r>
              <a:rPr lang="en-US" sz="900" dirty="0">
                <a:solidFill>
                  <a:prstClr val="black"/>
                </a:solidFill>
                <a:latin typeface="Arial" charset="0"/>
                <a:cs typeface="Arial" charset="0"/>
              </a:rPr>
              <a:t>Fig.5: Transmission Components after Position Optimization</a:t>
            </a:r>
          </a:p>
        </p:txBody>
      </p:sp>
      <p:sp>
        <p:nvSpPr>
          <p:cNvPr id="8" name="TextBox 7">
            <a:extLst>
              <a:ext uri="{FF2B5EF4-FFF2-40B4-BE49-F238E27FC236}">
                <a16:creationId xmlns:a16="http://schemas.microsoft.com/office/drawing/2014/main" id="{AB0A1123-87EF-455D-8827-6C60F6F77E13}"/>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97173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animEffect transition="in" filter="fade">
                                      <p:cBhvr>
                                        <p:cTn id="21"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5</a:t>
            </a:fld>
            <a:endParaRPr lang="de-DE" dirty="0">
              <a:solidFill>
                <a:prstClr val="black"/>
              </a:solidFill>
            </a:endParaRPr>
          </a:p>
        </p:txBody>
      </p:sp>
      <p:sp>
        <p:nvSpPr>
          <p:cNvPr id="10" name="Inhaltsplatzhalter 1">
            <a:extLst>
              <a:ext uri="{FF2B5EF4-FFF2-40B4-BE49-F238E27FC236}">
                <a16:creationId xmlns:a16="http://schemas.microsoft.com/office/drawing/2014/main" id="{55493934-7139-45CC-B72D-F903944E852B}"/>
              </a:ext>
            </a:extLst>
          </p:cNvPr>
          <p:cNvSpPr txBox="1">
            <a:spLocks/>
          </p:cNvSpPr>
          <p:nvPr/>
        </p:nvSpPr>
        <p:spPr>
          <a:xfrm>
            <a:off x="411128" y="1497694"/>
            <a:ext cx="8247537" cy="3254785"/>
          </a:xfrm>
          <a:prstGeom prst="rect">
            <a:avLst/>
          </a:prstGeom>
        </p:spPr>
        <p:txBody>
          <a:bodyPr/>
          <a:lst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1400" dirty="0"/>
              <a:t>Motivation</a:t>
            </a:r>
          </a:p>
          <a:p>
            <a:pPr marL="285753" indent="-285753" algn="just">
              <a:lnSpc>
                <a:spcPct val="150000"/>
              </a:lnSpc>
              <a:buFont typeface="Arial" panose="020B0604020202020204" pitchFamily="34" charset="0"/>
              <a:buChar char="•"/>
            </a:pPr>
            <a:r>
              <a:rPr lang="en-US" sz="1400" dirty="0"/>
              <a:t>To efficiently and quickly select the best transmission system solution out of multiple existing ones that can fit within a specific chassis. </a:t>
            </a:r>
          </a:p>
        </p:txBody>
      </p:sp>
      <p:sp>
        <p:nvSpPr>
          <p:cNvPr id="11" name="Titel 2">
            <a:extLst>
              <a:ext uri="{FF2B5EF4-FFF2-40B4-BE49-F238E27FC236}">
                <a16:creationId xmlns:a16="http://schemas.microsoft.com/office/drawing/2014/main" id="{91DC2C88-079B-4943-BB9F-CEE9F39753CB}"/>
              </a:ext>
            </a:extLst>
          </p:cNvPr>
          <p:cNvSpPr>
            <a:spLocks noGrp="1"/>
          </p:cNvSpPr>
          <p:nvPr>
            <p:ph type="title"/>
          </p:nvPr>
        </p:nvSpPr>
        <p:spPr>
          <a:xfrm>
            <a:off x="411129" y="972000"/>
            <a:ext cx="8508999" cy="380810"/>
          </a:xfrm>
        </p:spPr>
        <p:txBody>
          <a:bodyPr/>
          <a:lstStyle/>
          <a:p>
            <a:r>
              <a:rPr lang="de-DE" dirty="0"/>
              <a:t>Introduction</a:t>
            </a:r>
          </a:p>
        </p:txBody>
      </p:sp>
      <p:pic>
        <p:nvPicPr>
          <p:cNvPr id="13" name="Picture 4" descr="BMW Automatic transmission GA8P75HZ 740e G11 | HUBAUER-Shop.de">
            <a:extLst>
              <a:ext uri="{FF2B5EF4-FFF2-40B4-BE49-F238E27FC236}">
                <a16:creationId xmlns:a16="http://schemas.microsoft.com/office/drawing/2014/main" id="{BE3AC7E7-0178-4C6A-BB87-F5A026F2BA9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2143" l="26000" r="94250">
                        <a14:foregroundMark x1="26000" y1="47321" x2="31250" y2="83393"/>
                        <a14:foregroundMark x1="37125" y1="91429" x2="62375" y2="92321"/>
                        <a14:foregroundMark x1="92250" y1="21607" x2="94250" y2="40714"/>
                      </a14:backgroundRemoval>
                    </a14:imgEffect>
                  </a14:imgLayer>
                </a14:imgProps>
              </a:ext>
              <a:ext uri="{28A0092B-C50C-407E-A947-70E740481C1C}">
                <a14:useLocalDpi xmlns:a14="http://schemas.microsoft.com/office/drawing/2010/main" val="0"/>
              </a:ext>
            </a:extLst>
          </a:blip>
          <a:srcRect l="20763"/>
          <a:stretch/>
        </p:blipFill>
        <p:spPr bwMode="auto">
          <a:xfrm>
            <a:off x="2366515" y="3578967"/>
            <a:ext cx="1162559" cy="10599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BMW Manual gearbox GS6-45DZ 520d G30 | HUBAUER-Shop.de">
            <a:extLst>
              <a:ext uri="{FF2B5EF4-FFF2-40B4-BE49-F238E27FC236}">
                <a16:creationId xmlns:a16="http://schemas.microsoft.com/office/drawing/2014/main" id="{77764871-3F3E-42B5-A602-76F445D7B36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8750" b="90179" l="19875" r="92750">
                        <a14:foregroundMark x1="22375" y1="35000" x2="24500" y2="81607"/>
                        <a14:foregroundMark x1="90625" y1="22500" x2="92750" y2="32500"/>
                        <a14:foregroundMark x1="80375" y1="11786" x2="77250" y2="8750"/>
                        <a14:foregroundMark x1="46750" y1="90179" x2="33750" y2="89107"/>
                        <a14:foregroundMark x1="20625" y1="46786" x2="19875" y2="69464"/>
                      </a14:backgroundRemoval>
                    </a14:imgEffect>
                  </a14:imgLayer>
                </a14:imgProps>
              </a:ext>
              <a:ext uri="{28A0092B-C50C-407E-A947-70E740481C1C}">
                <a14:useLocalDpi xmlns:a14="http://schemas.microsoft.com/office/drawing/2010/main" val="0"/>
              </a:ext>
            </a:extLst>
          </a:blip>
          <a:srcRect l="17453"/>
          <a:stretch/>
        </p:blipFill>
        <p:spPr bwMode="auto">
          <a:xfrm>
            <a:off x="4192904" y="3681115"/>
            <a:ext cx="1140470" cy="9670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BMW Automatic transmission GA6F21AW i8 I12 | HUBAUER-Shop.de">
            <a:extLst>
              <a:ext uri="{FF2B5EF4-FFF2-40B4-BE49-F238E27FC236}">
                <a16:creationId xmlns:a16="http://schemas.microsoft.com/office/drawing/2014/main" id="{71943D49-CF6F-4162-8286-4EE1FCCDF78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7321" b="98750" l="31750" r="94250">
                        <a14:foregroundMark x1="36375" y1="42321" x2="34625" y2="79286"/>
                        <a14:foregroundMark x1="36000" y1="37679" x2="32875" y2="48929"/>
                        <a14:foregroundMark x1="34625" y1="61786" x2="31750" y2="79821"/>
                        <a14:foregroundMark x1="52875" y1="90536" x2="69125" y2="94107"/>
                        <a14:foregroundMark x1="62250" y1="98750" x2="65500" y2="98750"/>
                        <a14:foregroundMark x1="92500" y1="45357" x2="94250" y2="32500"/>
                        <a14:foregroundMark x1="63000" y1="13571" x2="53250" y2="10000"/>
                        <a14:foregroundMark x1="61250" y1="8393" x2="58375" y2="7321"/>
                        <a14:foregroundMark x1="37500" y1="33036" x2="50125" y2="17500"/>
                        <a14:foregroundMark x1="43375" y1="25179" x2="42250" y2="34643"/>
                        <a14:foregroundMark x1="49375" y1="11964" x2="42250" y2="28393"/>
                      </a14:backgroundRemoval>
                    </a14:imgEffect>
                  </a14:imgLayer>
                </a14:imgProps>
              </a:ext>
              <a:ext uri="{28A0092B-C50C-407E-A947-70E740481C1C}">
                <a14:useLocalDpi xmlns:a14="http://schemas.microsoft.com/office/drawing/2010/main" val="0"/>
              </a:ext>
            </a:extLst>
          </a:blip>
          <a:srcRect l="29224"/>
          <a:stretch/>
        </p:blipFill>
        <p:spPr bwMode="auto">
          <a:xfrm>
            <a:off x="6234780" y="3706156"/>
            <a:ext cx="903989" cy="8939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BMW Z8 Spaceframe - Car Body Design">
            <a:extLst>
              <a:ext uri="{FF2B5EF4-FFF2-40B4-BE49-F238E27FC236}">
                <a16:creationId xmlns:a16="http://schemas.microsoft.com/office/drawing/2014/main" id="{4B5C7B6D-EFDB-4C3C-98D4-BF643AD2353D}"/>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9508" b="89474" l="2375" r="96875">
                        <a14:foregroundMark x1="10125" y1="43463" x2="4875" y2="68761"/>
                        <a14:foregroundMark x1="4875" y1="68761" x2="22125" y2="84380"/>
                        <a14:foregroundMark x1="22125" y1="84380" x2="37250" y2="67402"/>
                        <a14:foregroundMark x1="37250" y1="67402" x2="57125" y2="70798"/>
                        <a14:foregroundMark x1="57125" y1="70798" x2="76750" y2="61460"/>
                        <a14:foregroundMark x1="76750" y1="61460" x2="89375" y2="41087"/>
                        <a14:foregroundMark x1="89375" y1="41087" x2="78625" y2="19185"/>
                        <a14:foregroundMark x1="78625" y1="19185" x2="39250" y2="26995"/>
                        <a14:foregroundMark x1="39250" y1="26995" x2="7625" y2="42615"/>
                        <a14:foregroundMark x1="6125" y1="48896" x2="4000" y2="56537"/>
                        <a14:foregroundMark x1="94500" y1="47199" x2="96500" y2="30390"/>
                        <a14:foregroundMark x1="96875" y1="32258" x2="85750" y2="21732"/>
                        <a14:foregroundMark x1="66500" y1="34975" x2="61000" y2="52122"/>
                        <a14:foregroundMark x1="25375" y1="33107" x2="10250" y2="38710"/>
                        <a14:foregroundMark x1="10875" y1="40407" x2="3875" y2="45501"/>
                        <a14:foregroundMark x1="4000" y1="52801" x2="4875" y2="69610"/>
                        <a14:foregroundMark x1="2375" y1="51273" x2="5750" y2="72156"/>
                        <a14:foregroundMark x1="44250" y1="76231" x2="56375" y2="69270"/>
                        <a14:foregroundMark x1="43375" y1="77250" x2="54625" y2="71477"/>
                        <a14:foregroundMark x1="17000" y1="36672" x2="40000" y2="26486"/>
                        <a14:foregroundMark x1="17125" y1="36163" x2="39500" y2="27165"/>
                        <a14:foregroundMark x1="17875" y1="35993" x2="39125" y2="26995"/>
                      </a14:backgroundRemoval>
                    </a14:imgEffect>
                  </a14:imgLayer>
                </a14:imgProps>
              </a:ext>
              <a:ext uri="{28A0092B-C50C-407E-A947-70E740481C1C}">
                <a14:useLocalDpi xmlns:a14="http://schemas.microsoft.com/office/drawing/2010/main" val="0"/>
              </a:ext>
            </a:extLst>
          </a:blip>
          <a:srcRect t="10492" b="9731"/>
          <a:stretch/>
        </p:blipFill>
        <p:spPr bwMode="auto">
          <a:xfrm>
            <a:off x="3529075" y="2184827"/>
            <a:ext cx="2269929" cy="1333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ECCCE0E2-361D-4057-8D19-BF940275ECDB}"/>
              </a:ext>
            </a:extLst>
          </p:cNvPr>
          <p:cNvCxnSpPr>
            <a:cxnSpLocks/>
          </p:cNvCxnSpPr>
          <p:nvPr/>
        </p:nvCxnSpPr>
        <p:spPr>
          <a:xfrm flipV="1">
            <a:off x="3371702" y="3416452"/>
            <a:ext cx="351590" cy="2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52E0060-EB3A-46A3-9C88-25666C974F59}"/>
              </a:ext>
            </a:extLst>
          </p:cNvPr>
          <p:cNvCxnSpPr>
            <a:cxnSpLocks/>
          </p:cNvCxnSpPr>
          <p:nvPr/>
        </p:nvCxnSpPr>
        <p:spPr>
          <a:xfrm flipH="1" flipV="1">
            <a:off x="4754313" y="3423962"/>
            <a:ext cx="3068" cy="354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0D9459-7D57-4CFE-ADD8-3285CC52FE0E}"/>
              </a:ext>
            </a:extLst>
          </p:cNvPr>
          <p:cNvCxnSpPr/>
          <p:nvPr/>
        </p:nvCxnSpPr>
        <p:spPr>
          <a:xfrm flipH="1" flipV="1">
            <a:off x="5698133" y="3408351"/>
            <a:ext cx="682455" cy="386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7C31BD-9DBE-4393-86C1-8BBB204E5CCF}"/>
              </a:ext>
            </a:extLst>
          </p:cNvPr>
          <p:cNvSpPr txBox="1"/>
          <p:nvPr/>
        </p:nvSpPr>
        <p:spPr>
          <a:xfrm>
            <a:off x="2096892" y="4584522"/>
            <a:ext cx="1530868" cy="201787"/>
          </a:xfrm>
          <a:prstGeom prst="rect">
            <a:avLst/>
          </a:prstGeom>
          <a:noFill/>
        </p:spPr>
        <p:txBody>
          <a:bodyPr wrap="square" lIns="0" tIns="0" rIns="0" bIns="0" rtlCol="0">
            <a:spAutoFit/>
          </a:bodyPr>
          <a:lstStyle/>
          <a:p>
            <a:pPr algn="ctr" defTabSz="914400" fontAlgn="base">
              <a:lnSpc>
                <a:spcPct val="114000"/>
              </a:lnSpc>
              <a:spcBef>
                <a:spcPct val="0"/>
              </a:spcBef>
              <a:spcAft>
                <a:spcPct val="0"/>
              </a:spcAft>
            </a:pPr>
            <a:r>
              <a:rPr lang="en-US" sz="600" b="1" dirty="0">
                <a:solidFill>
                  <a:prstClr val="black"/>
                </a:solidFill>
                <a:latin typeface="Arial"/>
                <a:cs typeface="Arial" charset="0"/>
              </a:rPr>
              <a:t>Fig.7: BMW </a:t>
            </a:r>
            <a:r>
              <a:rPr lang="en-US" sz="600" b="1" dirty="0">
                <a:solidFill>
                  <a:prstClr val="black"/>
                </a:solidFill>
                <a:latin typeface="Arial" charset="0"/>
                <a:cs typeface="Arial" charset="0"/>
              </a:rPr>
              <a:t>Automatic transmission GA8P75HZ</a:t>
            </a:r>
          </a:p>
        </p:txBody>
      </p:sp>
      <p:sp>
        <p:nvSpPr>
          <p:cNvPr id="26" name="TextBox 25">
            <a:extLst>
              <a:ext uri="{FF2B5EF4-FFF2-40B4-BE49-F238E27FC236}">
                <a16:creationId xmlns:a16="http://schemas.microsoft.com/office/drawing/2014/main" id="{A9FFC73B-D2E0-485F-84D0-7ED247892C1F}"/>
              </a:ext>
            </a:extLst>
          </p:cNvPr>
          <p:cNvSpPr txBox="1"/>
          <p:nvPr/>
        </p:nvSpPr>
        <p:spPr>
          <a:xfrm>
            <a:off x="4014120" y="4600145"/>
            <a:ext cx="1437894" cy="96501"/>
          </a:xfrm>
          <a:prstGeom prst="rect">
            <a:avLst/>
          </a:prstGeom>
          <a:noFill/>
        </p:spPr>
        <p:txBody>
          <a:bodyPr wrap="none" lIns="0" tIns="0" rIns="0" bIns="0" rtlCol="0">
            <a:spAutoFit/>
          </a:bodyPr>
          <a:lstStyle/>
          <a:p>
            <a:pPr algn="ctr" defTabSz="914400" fontAlgn="base">
              <a:lnSpc>
                <a:spcPct val="114000"/>
              </a:lnSpc>
              <a:spcBef>
                <a:spcPct val="0"/>
              </a:spcBef>
              <a:spcAft>
                <a:spcPct val="0"/>
              </a:spcAft>
            </a:pPr>
            <a:r>
              <a:rPr lang="en-US" sz="600" b="1" dirty="0">
                <a:solidFill>
                  <a:prstClr val="black"/>
                </a:solidFill>
                <a:latin typeface="Arial" charset="0"/>
                <a:cs typeface="Arial" charset="0"/>
              </a:rPr>
              <a:t>Fig. 8: BMW manual gearbox GS6-45DZ</a:t>
            </a:r>
          </a:p>
        </p:txBody>
      </p:sp>
      <p:sp>
        <p:nvSpPr>
          <p:cNvPr id="27" name="TextBox 26">
            <a:extLst>
              <a:ext uri="{FF2B5EF4-FFF2-40B4-BE49-F238E27FC236}">
                <a16:creationId xmlns:a16="http://schemas.microsoft.com/office/drawing/2014/main" id="{51C82551-013A-4AD1-984A-BAF11F742CEF}"/>
              </a:ext>
            </a:extLst>
          </p:cNvPr>
          <p:cNvSpPr txBox="1"/>
          <p:nvPr/>
        </p:nvSpPr>
        <p:spPr>
          <a:xfrm>
            <a:off x="5898520" y="4584520"/>
            <a:ext cx="1530869" cy="184666"/>
          </a:xfrm>
          <a:prstGeom prst="rect">
            <a:avLst/>
          </a:prstGeom>
          <a:noFill/>
        </p:spPr>
        <p:txBody>
          <a:bodyPr wrap="square" lIns="0" tIns="0" rIns="0" bIns="0" rtlCol="0">
            <a:spAutoFit/>
          </a:bodyPr>
          <a:lstStyle/>
          <a:p>
            <a:pPr algn="ctr" defTabSz="914400" fontAlgn="base">
              <a:spcBef>
                <a:spcPct val="0"/>
              </a:spcBef>
              <a:spcAft>
                <a:spcPct val="0"/>
              </a:spcAft>
            </a:pPr>
            <a:r>
              <a:rPr lang="en-US" sz="600" b="1" dirty="0">
                <a:solidFill>
                  <a:prstClr val="black"/>
                </a:solidFill>
                <a:latin typeface="Arial" charset="0"/>
                <a:cs typeface="Arial" charset="0"/>
              </a:rPr>
              <a:t>Fig.9: BMW automatic transmission GA6F21AW</a:t>
            </a:r>
          </a:p>
        </p:txBody>
      </p:sp>
      <p:sp>
        <p:nvSpPr>
          <p:cNvPr id="28" name="TextBox 27">
            <a:extLst>
              <a:ext uri="{FF2B5EF4-FFF2-40B4-BE49-F238E27FC236}">
                <a16:creationId xmlns:a16="http://schemas.microsoft.com/office/drawing/2014/main" id="{D265A2E4-02E2-41D9-B6D7-9A6D19B1877B}"/>
              </a:ext>
            </a:extLst>
          </p:cNvPr>
          <p:cNvSpPr txBox="1"/>
          <p:nvPr/>
        </p:nvSpPr>
        <p:spPr>
          <a:xfrm>
            <a:off x="4955533" y="3153755"/>
            <a:ext cx="1029128" cy="96501"/>
          </a:xfrm>
          <a:prstGeom prst="rect">
            <a:avLst/>
          </a:prstGeom>
          <a:noFill/>
        </p:spPr>
        <p:txBody>
          <a:bodyPr wrap="none" lIns="0" tIns="0" rIns="0" bIns="0" rtlCol="0">
            <a:spAutoFit/>
          </a:bodyPr>
          <a:lstStyle/>
          <a:p>
            <a:pPr defTabSz="914400" fontAlgn="base">
              <a:lnSpc>
                <a:spcPct val="114000"/>
              </a:lnSpc>
              <a:spcBef>
                <a:spcPct val="0"/>
              </a:spcBef>
              <a:spcAft>
                <a:spcPct val="0"/>
              </a:spcAft>
            </a:pPr>
            <a:r>
              <a:rPr lang="en-US" sz="600" b="1" dirty="0">
                <a:solidFill>
                  <a:prstClr val="black"/>
                </a:solidFill>
                <a:latin typeface="Arial"/>
                <a:cs typeface="Arial" charset="0"/>
              </a:rPr>
              <a:t>Fig.6: BMW Z8 Space Frame</a:t>
            </a:r>
          </a:p>
        </p:txBody>
      </p:sp>
      <p:sp>
        <p:nvSpPr>
          <p:cNvPr id="17" name="TextBox 16">
            <a:extLst>
              <a:ext uri="{FF2B5EF4-FFF2-40B4-BE49-F238E27FC236}">
                <a16:creationId xmlns:a16="http://schemas.microsoft.com/office/drawing/2014/main" id="{7C3426D9-C46A-4724-A1F6-46BBB371D58E}"/>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12649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6</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pic>
        <p:nvPicPr>
          <p:cNvPr id="7" name="Picture 6" descr="Diagram&#10;&#10;Description automatically generated">
            <a:extLst>
              <a:ext uri="{FF2B5EF4-FFF2-40B4-BE49-F238E27FC236}">
                <a16:creationId xmlns:a16="http://schemas.microsoft.com/office/drawing/2014/main" id="{3A16053E-65E6-4DDF-A7BF-78F525ED563F}"/>
              </a:ext>
            </a:extLst>
          </p:cNvPr>
          <p:cNvPicPr>
            <a:picLocks noChangeAspect="1"/>
          </p:cNvPicPr>
          <p:nvPr/>
        </p:nvPicPr>
        <p:blipFill>
          <a:blip r:embed="rId4"/>
          <a:stretch>
            <a:fillRect/>
          </a:stretch>
        </p:blipFill>
        <p:spPr>
          <a:xfrm>
            <a:off x="262238" y="1794915"/>
            <a:ext cx="8619523" cy="2269619"/>
          </a:xfrm>
          <a:prstGeom prst="rect">
            <a:avLst/>
          </a:prstGeom>
        </p:spPr>
      </p:pic>
      <p:sp>
        <p:nvSpPr>
          <p:cNvPr id="8" name="TextBox 7">
            <a:extLst>
              <a:ext uri="{FF2B5EF4-FFF2-40B4-BE49-F238E27FC236}">
                <a16:creationId xmlns:a16="http://schemas.microsoft.com/office/drawing/2014/main" id="{16AA6D0E-8D9F-4DC2-A061-029B85BB728C}"/>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375363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1772551B-4834-41EA-A627-B0B239FE25F6}"/>
              </a:ext>
            </a:extLst>
          </p:cNvPr>
          <p:cNvPicPr>
            <a:picLocks noChangeAspect="1"/>
          </p:cNvPicPr>
          <p:nvPr/>
        </p:nvPicPr>
        <p:blipFill>
          <a:blip r:embed="rId2"/>
          <a:stretch>
            <a:fillRect/>
          </a:stretch>
        </p:blipFill>
        <p:spPr>
          <a:xfrm>
            <a:off x="691734" y="1390493"/>
            <a:ext cx="7760532" cy="3563146"/>
          </a:xfrm>
          <a:prstGeom prst="rect">
            <a:avLst/>
          </a:prstGeom>
        </p:spPr>
      </p:pic>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7</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sp>
        <p:nvSpPr>
          <p:cNvPr id="2" name="Rectangle 1">
            <a:extLst>
              <a:ext uri="{FF2B5EF4-FFF2-40B4-BE49-F238E27FC236}">
                <a16:creationId xmlns:a16="http://schemas.microsoft.com/office/drawing/2014/main" id="{3AE3F2F4-6392-47C7-9F7E-DC6E8D9F18D3}"/>
              </a:ext>
            </a:extLst>
          </p:cNvPr>
          <p:cNvSpPr/>
          <p:nvPr/>
        </p:nvSpPr>
        <p:spPr>
          <a:xfrm>
            <a:off x="2314374" y="2009541"/>
            <a:ext cx="1813827" cy="244348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TextBox 7">
            <a:extLst>
              <a:ext uri="{FF2B5EF4-FFF2-40B4-BE49-F238E27FC236}">
                <a16:creationId xmlns:a16="http://schemas.microsoft.com/office/drawing/2014/main" id="{DA34F4FA-7298-49E5-9A09-B1BE9B70705D}"/>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05605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8</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6"/>
                <a:stretch>
                  <a:fillRect/>
                </a:stretch>
              </p:blipFill>
              <p:spPr>
                <a:xfrm>
                  <a:off x="335148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8"/>
                <a:stretch>
                  <a:fillRect/>
                </a:stretch>
              </p:blipFill>
              <p:spPr>
                <a:xfrm>
                  <a:off x="331332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0"/>
                <a:stretch>
                  <a:fillRect/>
                </a:stretch>
              </p:blipFill>
              <p:spPr>
                <a:xfrm>
                  <a:off x="3170760" y="2661500"/>
                  <a:ext cx="211680" cy="208800"/>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5605083" y="1392810"/>
            <a:ext cx="1574149" cy="257250"/>
          </a:xfrm>
          <a:prstGeom prst="rect">
            <a:avLst/>
          </a:prstGeom>
          <a:noFill/>
        </p:spPr>
        <p:txBody>
          <a:bodyPr wrap="none" lIns="0" tIns="0" rIns="0" bIns="0" rtlCol="0">
            <a:spAutoFit/>
          </a:bodyPr>
          <a:lstStyle/>
          <a:p>
            <a:pPr>
              <a:lnSpc>
                <a:spcPct val="114000"/>
              </a:lnSpc>
            </a:pPr>
            <a:r>
              <a:rPr lang="en-US" sz="1600" dirty="0">
                <a:latin typeface="+mn-lt"/>
              </a:rPr>
              <a:t>1- Read Gearbox</a:t>
            </a:r>
          </a:p>
        </p:txBody>
      </p:sp>
      <p:pic>
        <p:nvPicPr>
          <p:cNvPr id="17" name="Picture 16" descr="Diagram&#10;&#10;Description automatically generated">
            <a:extLst>
              <a:ext uri="{FF2B5EF4-FFF2-40B4-BE49-F238E27FC236}">
                <a16:creationId xmlns:a16="http://schemas.microsoft.com/office/drawing/2014/main" id="{F2247A00-C6EE-4597-9AD0-95752E64C9D7}"/>
              </a:ext>
            </a:extLst>
          </p:cNvPr>
          <p:cNvPicPr>
            <a:picLocks noChangeAspect="1"/>
          </p:cNvPicPr>
          <p:nvPr/>
        </p:nvPicPr>
        <p:blipFill rotWithShape="1">
          <a:blip r:embed="rId11"/>
          <a:srcRect t="13116"/>
          <a:stretch/>
        </p:blipFill>
        <p:spPr>
          <a:xfrm>
            <a:off x="4342140" y="1690060"/>
            <a:ext cx="4100034" cy="2971800"/>
          </a:xfrm>
          <a:prstGeom prst="rect">
            <a:avLst/>
          </a:prstGeom>
        </p:spPr>
      </p:pic>
      <p:pic>
        <p:nvPicPr>
          <p:cNvPr id="12" name="Picture 11" descr="Diagram&#10;&#10;Description automatically generated">
            <a:extLst>
              <a:ext uri="{FF2B5EF4-FFF2-40B4-BE49-F238E27FC236}">
                <a16:creationId xmlns:a16="http://schemas.microsoft.com/office/drawing/2014/main" id="{D99C8DE4-428E-41FD-973A-C704BD26E9C1}"/>
              </a:ext>
            </a:extLst>
          </p:cNvPr>
          <p:cNvPicPr>
            <a:picLocks noChangeAspect="1"/>
          </p:cNvPicPr>
          <p:nvPr/>
        </p:nvPicPr>
        <p:blipFill rotWithShape="1">
          <a:blip r:embed="rId12"/>
          <a:srcRect t="20445" r="57380" b="17153"/>
          <a:stretch/>
        </p:blipFill>
        <p:spPr>
          <a:xfrm>
            <a:off x="411129" y="1948064"/>
            <a:ext cx="3307563" cy="2223436"/>
          </a:xfrm>
          <a:prstGeom prst="rect">
            <a:avLst/>
          </a:prstGeom>
        </p:spPr>
      </p:pic>
      <p:sp>
        <p:nvSpPr>
          <p:cNvPr id="2" name="Rectangle: Rounded Corners 1">
            <a:extLst>
              <a:ext uri="{FF2B5EF4-FFF2-40B4-BE49-F238E27FC236}">
                <a16:creationId xmlns:a16="http://schemas.microsoft.com/office/drawing/2014/main" id="{0C0EECD5-5736-4F0A-8E57-3490E816EFA3}"/>
              </a:ext>
            </a:extLst>
          </p:cNvPr>
          <p:cNvSpPr/>
          <p:nvPr/>
        </p:nvSpPr>
        <p:spPr>
          <a:xfrm>
            <a:off x="2428875" y="1967865"/>
            <a:ext cx="969645" cy="390525"/>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TextBox 12">
            <a:extLst>
              <a:ext uri="{FF2B5EF4-FFF2-40B4-BE49-F238E27FC236}">
                <a16:creationId xmlns:a16="http://schemas.microsoft.com/office/drawing/2014/main" id="{A65292D7-0962-4A0B-8CD5-DEB9B329E182}"/>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1104361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6D93EC5F-6167-41BC-936F-F301B2BAAAB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290" b="89071" l="9138" r="89655">
                        <a14:foregroundMark x1="20172" y1="39891" x2="20172" y2="39891"/>
                        <a14:foregroundMark x1="26034" y1="56284" x2="26034" y2="56284"/>
                        <a14:foregroundMark x1="24483" y1="43169" x2="24483" y2="43169"/>
                        <a14:foregroundMark x1="15517" y1="28962" x2="15517" y2="28962"/>
                        <a14:foregroundMark x1="20862" y1="18033" x2="20862" y2="18033"/>
                        <a14:foregroundMark x1="27931" y1="25137" x2="27931" y2="25137"/>
                        <a14:foregroundMark x1="28793" y1="16393" x2="28793" y2="16393"/>
                        <a14:foregroundMark x1="9310" y1="42623" x2="9310" y2="42623"/>
                        <a14:foregroundMark x1="56724" y1="37158" x2="56724" y2="37158"/>
                        <a14:foregroundMark x1="56897" y1="34973" x2="59828" y2="26230"/>
                        <a14:foregroundMark x1="89655" y1="34973" x2="89655" y2="34973"/>
                        <a14:foregroundMark x1="32586" y1="28415" x2="32586" y2="28415"/>
                        <a14:foregroundMark x1="33276" y1="31694" x2="33793" y2="38251"/>
                        <a14:foregroundMark x1="23276" y1="18033" x2="23276" y2="18033"/>
                        <a14:foregroundMark x1="20172" y1="22951" x2="20172" y2="22951"/>
                        <a14:foregroundMark x1="21724" y1="14754" x2="21724" y2="14754"/>
                        <a14:foregroundMark x1="34138" y1="41530" x2="34138" y2="41530"/>
                        <a14:foregroundMark x1="34138" y1="42077" x2="34138" y2="50273"/>
                        <a14:foregroundMark x1="9138" y1="57377" x2="14138" y2="85792"/>
                        <a14:foregroundMark x1="63621" y1="45902" x2="63621" y2="45902"/>
                        <a14:foregroundMark x1="66207" y1="44809" x2="66207" y2="44809"/>
                        <a14:foregroundMark x1="68966" y1="44809" x2="68966" y2="44809"/>
                        <a14:foregroundMark x1="73621" y1="45355" x2="73621" y2="45355"/>
                      </a14:backgroundRemoval>
                    </a14:imgEffect>
                  </a14:imgLayer>
                </a14:imgProps>
              </a:ext>
            </a:extLst>
          </a:blip>
          <a:srcRect l="6594" r="5998"/>
          <a:stretch/>
        </p:blipFill>
        <p:spPr>
          <a:xfrm>
            <a:off x="6152680" y="245145"/>
            <a:ext cx="1253960" cy="452643"/>
          </a:xfrm>
          <a:prstGeom prst="rect">
            <a:avLst/>
          </a:prstGeom>
        </p:spPr>
      </p:pic>
      <p:sp>
        <p:nvSpPr>
          <p:cNvPr id="20" name="Foliennummernplatzhalter 3">
            <a:extLst>
              <a:ext uri="{FF2B5EF4-FFF2-40B4-BE49-F238E27FC236}">
                <a16:creationId xmlns:a16="http://schemas.microsoft.com/office/drawing/2014/main" id="{E8AFBD92-F4DC-4208-B093-202D66409207}"/>
              </a:ext>
            </a:extLst>
          </p:cNvPr>
          <p:cNvSpPr txBox="1">
            <a:spLocks/>
          </p:cNvSpPr>
          <p:nvPr/>
        </p:nvSpPr>
        <p:spPr>
          <a:xfrm>
            <a:off x="8515018" y="4869656"/>
            <a:ext cx="628982" cy="273844"/>
          </a:xfrm>
          <a:prstGeom prst="rect">
            <a:avLst/>
          </a:prstGeom>
        </p:spPr>
        <p:txBody>
          <a:bodyPr anchor="ctr">
            <a:normAutofit fontScale="77500" lnSpcReduction="20000"/>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spcAft>
                <a:spcPts val="600"/>
              </a:spcAft>
            </a:pPr>
            <a:fld id="{CE58CB1E-F828-4F11-99E0-327109AF9DA4}" type="slidenum">
              <a:rPr lang="de-DE" smtClean="0">
                <a:solidFill>
                  <a:prstClr val="black"/>
                </a:solidFill>
              </a:rPr>
              <a:pPr>
                <a:spcAft>
                  <a:spcPts val="600"/>
                </a:spcAft>
              </a:pPr>
              <a:t>9</a:t>
            </a:fld>
            <a:endParaRPr lang="de-DE" dirty="0">
              <a:solidFill>
                <a:prstClr val="black"/>
              </a:solidFill>
            </a:endParaRPr>
          </a:p>
        </p:txBody>
      </p:sp>
      <p:sp>
        <p:nvSpPr>
          <p:cNvPr id="18" name="Titel 2">
            <a:extLst>
              <a:ext uri="{FF2B5EF4-FFF2-40B4-BE49-F238E27FC236}">
                <a16:creationId xmlns:a16="http://schemas.microsoft.com/office/drawing/2014/main" id="{0588B42F-120D-4B96-B763-D1B05BEBB191}"/>
              </a:ext>
            </a:extLst>
          </p:cNvPr>
          <p:cNvSpPr>
            <a:spLocks noGrp="1"/>
          </p:cNvSpPr>
          <p:nvPr>
            <p:ph type="title"/>
          </p:nvPr>
        </p:nvSpPr>
        <p:spPr>
          <a:xfrm>
            <a:off x="411129" y="972000"/>
            <a:ext cx="8508999" cy="380810"/>
          </a:xfrm>
        </p:spPr>
        <p:txBody>
          <a:bodyPr/>
          <a:lstStyle/>
          <a:p>
            <a:r>
              <a:rPr lang="de-DE" dirty="0"/>
              <a:t>Implemented Algorithm</a:t>
            </a:r>
          </a:p>
        </p:txBody>
      </p:sp>
      <p:grpSp>
        <p:nvGrpSpPr>
          <p:cNvPr id="9" name="Group 8">
            <a:extLst>
              <a:ext uri="{FF2B5EF4-FFF2-40B4-BE49-F238E27FC236}">
                <a16:creationId xmlns:a16="http://schemas.microsoft.com/office/drawing/2014/main" id="{3B1609CF-5A33-4942-888F-ED691383089A}"/>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66D691-AA82-4EF1-AAF4-E86B114E3FDF}"/>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6"/>
                <a:stretch>
                  <a:fillRect/>
                </a:stretch>
              </p:blipFill>
              <p:spPr>
                <a:xfrm>
                  <a:off x="335112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02E6FFA-E9CF-4133-8B81-F124E5EF8B47}"/>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8"/>
                <a:stretch>
                  <a:fillRect/>
                </a:stretch>
              </p:blipFill>
              <p:spPr>
                <a:xfrm>
                  <a:off x="331296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C070E0B-EE46-469B-A3A8-25DF5ADADCF9}"/>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0"/>
                <a:stretch>
                  <a:fillRect/>
                </a:stretch>
              </p:blipFill>
              <p:spPr>
                <a:xfrm>
                  <a:off x="3170760" y="2661123"/>
                  <a:ext cx="211680" cy="208833"/>
                </a:xfrm>
                <a:prstGeom prst="rect">
                  <a:avLst/>
                </a:prstGeom>
              </p:spPr>
            </p:pic>
          </mc:Fallback>
        </mc:AlternateContent>
      </p:grpSp>
      <p:sp>
        <p:nvSpPr>
          <p:cNvPr id="15" name="TextBox 14">
            <a:extLst>
              <a:ext uri="{FF2B5EF4-FFF2-40B4-BE49-F238E27FC236}">
                <a16:creationId xmlns:a16="http://schemas.microsoft.com/office/drawing/2014/main" id="{D6439199-4E21-4B06-97DE-D4066CB75169}"/>
              </a:ext>
            </a:extLst>
          </p:cNvPr>
          <p:cNvSpPr txBox="1"/>
          <p:nvPr/>
        </p:nvSpPr>
        <p:spPr>
          <a:xfrm>
            <a:off x="5605083" y="1392810"/>
            <a:ext cx="1619033" cy="257250"/>
          </a:xfrm>
          <a:prstGeom prst="rect">
            <a:avLst/>
          </a:prstGeom>
          <a:noFill/>
        </p:spPr>
        <p:txBody>
          <a:bodyPr wrap="none" lIns="0" tIns="0" rIns="0" bIns="0" rtlCol="0">
            <a:spAutoFit/>
          </a:bodyPr>
          <a:lstStyle/>
          <a:p>
            <a:pPr>
              <a:lnSpc>
                <a:spcPct val="114000"/>
              </a:lnSpc>
            </a:pPr>
            <a:r>
              <a:rPr lang="en-US" sz="1600" dirty="0">
                <a:latin typeface="+mn-lt"/>
              </a:rPr>
              <a:t>2- Read </a:t>
            </a:r>
            <a:r>
              <a:rPr lang="en-US" sz="1600" dirty="0" err="1">
                <a:latin typeface="+mn-lt"/>
              </a:rPr>
              <a:t>Bauraum</a:t>
            </a:r>
            <a:endParaRPr lang="en-US" sz="1600" dirty="0">
              <a:latin typeface="+mn-lt"/>
            </a:endParaRPr>
          </a:p>
        </p:txBody>
      </p:sp>
      <p:pic>
        <p:nvPicPr>
          <p:cNvPr id="13" name="Picture 12" descr="A picture containing chart&#10;&#10;Description automatically generated">
            <a:extLst>
              <a:ext uri="{FF2B5EF4-FFF2-40B4-BE49-F238E27FC236}">
                <a16:creationId xmlns:a16="http://schemas.microsoft.com/office/drawing/2014/main" id="{49E601D4-05CE-4DCE-AB3E-7FA4DCDBEFCE}"/>
              </a:ext>
            </a:extLst>
          </p:cNvPr>
          <p:cNvPicPr>
            <a:picLocks noChangeAspect="1"/>
          </p:cNvPicPr>
          <p:nvPr/>
        </p:nvPicPr>
        <p:blipFill rotWithShape="1">
          <a:blip r:embed="rId11"/>
          <a:srcRect l="-1" t="7760" r="2081"/>
          <a:stretch/>
        </p:blipFill>
        <p:spPr>
          <a:xfrm>
            <a:off x="4525770" y="1760372"/>
            <a:ext cx="3777658" cy="3066856"/>
          </a:xfrm>
          <a:prstGeom prst="rect">
            <a:avLst/>
          </a:prstGeom>
        </p:spPr>
      </p:pic>
      <p:grpSp>
        <p:nvGrpSpPr>
          <p:cNvPr id="12" name="Group 11">
            <a:extLst>
              <a:ext uri="{FF2B5EF4-FFF2-40B4-BE49-F238E27FC236}">
                <a16:creationId xmlns:a16="http://schemas.microsoft.com/office/drawing/2014/main" id="{8303DE2D-4DF9-4399-AAF8-60D2AB0FDBBC}"/>
              </a:ext>
            </a:extLst>
          </p:cNvPr>
          <p:cNvGrpSpPr/>
          <p:nvPr/>
        </p:nvGrpSpPr>
        <p:grpSpPr>
          <a:xfrm>
            <a:off x="3179760" y="2670140"/>
            <a:ext cx="194040" cy="199080"/>
            <a:chOff x="3179760" y="2670140"/>
            <a:chExt cx="194040" cy="199080"/>
          </a:xfrm>
        </p:grpSpPr>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1A777351-0D7A-4630-BACD-5EE9C01FA702}"/>
                    </a:ext>
                  </a:extLst>
                </p14:cNvPr>
                <p14:cNvContentPartPr/>
                <p14:nvPr/>
              </p14:nvContentPartPr>
              <p14:xfrm>
                <a:off x="3360120" y="2758340"/>
                <a:ext cx="360" cy="360"/>
              </p14:xfrm>
            </p:contentPart>
          </mc:Choice>
          <mc:Fallback xmlns="">
            <p:pic>
              <p:nvPicPr>
                <p:cNvPr id="4" name="Ink 3">
                  <a:extLst>
                    <a:ext uri="{FF2B5EF4-FFF2-40B4-BE49-F238E27FC236}">
                      <a16:creationId xmlns:a16="http://schemas.microsoft.com/office/drawing/2014/main" id="{5466D691-AA82-4EF1-AAF4-E86B114E3FDF}"/>
                    </a:ext>
                  </a:extLst>
                </p:cNvPr>
                <p:cNvPicPr/>
                <p:nvPr/>
              </p:nvPicPr>
              <p:blipFill>
                <a:blip r:embed="rId13"/>
                <a:stretch>
                  <a:fillRect/>
                </a:stretch>
              </p:blipFill>
              <p:spPr>
                <a:xfrm>
                  <a:off x="3351480" y="27493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19203426-5887-467F-AB96-7CE6407C0E5E}"/>
                    </a:ext>
                  </a:extLst>
                </p14:cNvPr>
                <p14:cNvContentPartPr/>
                <p14:nvPr/>
              </p14:nvContentPartPr>
              <p14:xfrm>
                <a:off x="3321960" y="2725220"/>
                <a:ext cx="8280" cy="144000"/>
              </p14:xfrm>
            </p:contentPart>
          </mc:Choice>
          <mc:Fallback xmlns="">
            <p:pic>
              <p:nvPicPr>
                <p:cNvPr id="7" name="Ink 6">
                  <a:extLst>
                    <a:ext uri="{FF2B5EF4-FFF2-40B4-BE49-F238E27FC236}">
                      <a16:creationId xmlns:a16="http://schemas.microsoft.com/office/drawing/2014/main" id="{C02E6FFA-E9CF-4133-8B81-F124E5EF8B47}"/>
                    </a:ext>
                  </a:extLst>
                </p:cNvPr>
                <p:cNvPicPr/>
                <p:nvPr/>
              </p:nvPicPr>
              <p:blipFill>
                <a:blip r:embed="rId15"/>
                <a:stretch>
                  <a:fillRect/>
                </a:stretch>
              </p:blipFill>
              <p:spPr>
                <a:xfrm>
                  <a:off x="3313320" y="2716220"/>
                  <a:ext cx="25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65F3D762-7B70-4F0C-ACDE-D1D327F7FD6D}"/>
                    </a:ext>
                  </a:extLst>
                </p14:cNvPr>
                <p14:cNvContentPartPr/>
                <p14:nvPr/>
              </p14:nvContentPartPr>
              <p14:xfrm>
                <a:off x="3179760" y="2670140"/>
                <a:ext cx="194040" cy="191160"/>
              </p14:xfrm>
            </p:contentPart>
          </mc:Choice>
          <mc:Fallback xmlns="">
            <p:pic>
              <p:nvPicPr>
                <p:cNvPr id="8" name="Ink 7">
                  <a:extLst>
                    <a:ext uri="{FF2B5EF4-FFF2-40B4-BE49-F238E27FC236}">
                      <a16:creationId xmlns:a16="http://schemas.microsoft.com/office/drawing/2014/main" id="{8C070E0B-EE46-469B-A3A8-25DF5ADADCF9}"/>
                    </a:ext>
                  </a:extLst>
                </p:cNvPr>
                <p:cNvPicPr/>
                <p:nvPr/>
              </p:nvPicPr>
              <p:blipFill>
                <a:blip r:embed="rId17"/>
                <a:stretch>
                  <a:fillRect/>
                </a:stretch>
              </p:blipFill>
              <p:spPr>
                <a:xfrm>
                  <a:off x="3170760" y="2661500"/>
                  <a:ext cx="211680" cy="208800"/>
                </a:xfrm>
                <a:prstGeom prst="rect">
                  <a:avLst/>
                </a:prstGeom>
              </p:spPr>
            </p:pic>
          </mc:Fallback>
        </mc:AlternateContent>
      </p:grpSp>
      <p:pic>
        <p:nvPicPr>
          <p:cNvPr id="19" name="Picture 18" descr="Diagram&#10;&#10;Description automatically generated">
            <a:extLst>
              <a:ext uri="{FF2B5EF4-FFF2-40B4-BE49-F238E27FC236}">
                <a16:creationId xmlns:a16="http://schemas.microsoft.com/office/drawing/2014/main" id="{7DCBA9BF-0998-4809-9B29-42533A932DCA}"/>
              </a:ext>
            </a:extLst>
          </p:cNvPr>
          <p:cNvPicPr>
            <a:picLocks noChangeAspect="1"/>
          </p:cNvPicPr>
          <p:nvPr/>
        </p:nvPicPr>
        <p:blipFill rotWithShape="1">
          <a:blip r:embed="rId18"/>
          <a:srcRect t="20445" r="57380" b="17153"/>
          <a:stretch/>
        </p:blipFill>
        <p:spPr>
          <a:xfrm>
            <a:off x="411129" y="1948064"/>
            <a:ext cx="3307563" cy="2223436"/>
          </a:xfrm>
          <a:prstGeom prst="rect">
            <a:avLst/>
          </a:prstGeom>
        </p:spPr>
      </p:pic>
      <p:sp>
        <p:nvSpPr>
          <p:cNvPr id="21" name="Rectangle: Rounded Corners 20">
            <a:extLst>
              <a:ext uri="{FF2B5EF4-FFF2-40B4-BE49-F238E27FC236}">
                <a16:creationId xmlns:a16="http://schemas.microsoft.com/office/drawing/2014/main" id="{B26A0669-D18E-4222-BC7D-2D77F30B7EFC}"/>
              </a:ext>
            </a:extLst>
          </p:cNvPr>
          <p:cNvSpPr/>
          <p:nvPr/>
        </p:nvSpPr>
        <p:spPr>
          <a:xfrm>
            <a:off x="2335215" y="2397760"/>
            <a:ext cx="986745" cy="34163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2" name="TextBox 21">
            <a:extLst>
              <a:ext uri="{FF2B5EF4-FFF2-40B4-BE49-F238E27FC236}">
                <a16:creationId xmlns:a16="http://schemas.microsoft.com/office/drawing/2014/main" id="{52175B82-F1F8-47A4-A436-73E5A3857B19}"/>
              </a:ext>
            </a:extLst>
          </p:cNvPr>
          <p:cNvSpPr txBox="1"/>
          <p:nvPr/>
        </p:nvSpPr>
        <p:spPr>
          <a:xfrm>
            <a:off x="230293" y="262976"/>
            <a:ext cx="2946399" cy="461665"/>
          </a:xfrm>
          <a:prstGeom prst="rect">
            <a:avLst/>
          </a:prstGeom>
          <a:solidFill>
            <a:schemeClr val="bg1"/>
          </a:solidFill>
        </p:spPr>
        <p:txBody>
          <a:bodyPr wrap="square">
            <a:spAutoFit/>
          </a:bodyPr>
          <a:lstStyle/>
          <a:p>
            <a:r>
              <a:rPr lang="en-US" sz="800" dirty="0">
                <a:solidFill>
                  <a:srgbClr val="0065BD"/>
                </a:solidFill>
              </a:rPr>
              <a:t>Chair of Computational Modeling and Simulation</a:t>
            </a:r>
            <a:br>
              <a:rPr lang="en-US" sz="800" dirty="0">
                <a:solidFill>
                  <a:srgbClr val="0065BD"/>
                </a:solidFill>
              </a:rPr>
            </a:br>
            <a:r>
              <a:rPr lang="en-US" sz="800" dirty="0">
                <a:solidFill>
                  <a:srgbClr val="0065BD"/>
                </a:solidFill>
              </a:rPr>
              <a:t>TUM School of Engineering and Design</a:t>
            </a:r>
            <a:br>
              <a:rPr lang="en-US" sz="800" dirty="0">
                <a:solidFill>
                  <a:srgbClr val="0065BD"/>
                </a:solidFill>
              </a:rPr>
            </a:br>
            <a:r>
              <a:rPr lang="en-US" sz="800" dirty="0">
                <a:solidFill>
                  <a:srgbClr val="0065BD"/>
                </a:solidFill>
              </a:rPr>
              <a:t>Technical University of Munich</a:t>
            </a:r>
          </a:p>
        </p:txBody>
      </p:sp>
    </p:spTree>
    <p:extLst>
      <p:ext uri="{BB962C8B-B14F-4D97-AF65-F5344CB8AC3E}">
        <p14:creationId xmlns:p14="http://schemas.microsoft.com/office/powerpoint/2010/main" val="2060129486"/>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Template>
  <TotalTime>783</TotalTime>
  <Words>1192</Words>
  <Application>Microsoft Office PowerPoint</Application>
  <PresentationFormat>On-screen Show (16:9)</PresentationFormat>
  <Paragraphs>179</Paragraphs>
  <Slides>26</Slides>
  <Notes>1</Notes>
  <HiddenSlides>0</HiddenSlides>
  <MMClips>4</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26</vt:i4>
      </vt:variant>
    </vt:vector>
  </HeadingPairs>
  <TitlesOfParts>
    <vt:vector size="38" baseType="lpstr">
      <vt:lpstr>Arial</vt:lpstr>
      <vt:lpstr>Calibri</vt:lpstr>
      <vt:lpstr>Cambria Math</vt:lpstr>
      <vt:lpstr>Courier New</vt:lpstr>
      <vt:lpstr>Symbol</vt:lpstr>
      <vt:lpstr>Wingdings</vt:lpstr>
      <vt:lpstr>Titel 1</vt:lpstr>
      <vt:lpstr>Titel 2</vt:lpstr>
      <vt:lpstr>Titel 3</vt:lpstr>
      <vt:lpstr>Inhalt</vt:lpstr>
      <vt:lpstr>Kapiteltrenner blau</vt:lpstr>
      <vt:lpstr>Kapiteltrenner schwarz</vt:lpstr>
      <vt:lpstr>PowerPoint Presentation</vt:lpstr>
      <vt:lpstr>Outline</vt:lpstr>
      <vt:lpstr>Introduction</vt:lpstr>
      <vt:lpstr>Introduction</vt:lpstr>
      <vt:lpstr>Introduction</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Implemented Algorithm</vt:lpstr>
      <vt:lpstr>PowerPoint Presentation</vt:lpstr>
      <vt:lpstr>Implemented Algorithm</vt:lpstr>
      <vt:lpstr>Implemented Algorithm</vt:lpstr>
      <vt:lpstr>Results</vt:lpstr>
      <vt:lpstr>Results</vt:lpstr>
      <vt:lpstr>Results  for a run with 500 individuals in 20 generations using a bauraum with holes and obstacles. </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Miguel Vega</dc:creator>
  <cp:lastModifiedBy>Ahmed Dawod</cp:lastModifiedBy>
  <cp:revision>19</cp:revision>
  <cp:lastPrinted>2015-07-30T14:04:45Z</cp:lastPrinted>
  <dcterms:created xsi:type="dcterms:W3CDTF">2021-04-12T13:11:58Z</dcterms:created>
  <dcterms:modified xsi:type="dcterms:W3CDTF">2021-11-29T15:21:06Z</dcterms:modified>
</cp:coreProperties>
</file>